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7"/>
  </p:handoutMasterIdLst>
  <p:sldIdLst>
    <p:sldId id="258" r:id="rId2"/>
    <p:sldId id="259" r:id="rId3"/>
    <p:sldId id="260" r:id="rId4"/>
    <p:sldId id="261" r:id="rId5"/>
    <p:sldId id="262" r:id="rId6"/>
  </p:sldIdLst>
  <p:sldSz cx="12192000" cy="6858000"/>
  <p:notesSz cx="6954838" cy="92408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22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13763" cy="463647"/>
          </a:xfrm>
          <a:prstGeom prst="rect">
            <a:avLst/>
          </a:prstGeom>
        </p:spPr>
        <p:txBody>
          <a:bodyPr vert="horz" lIns="92546" tIns="46273" rIns="92546" bIns="46273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39466" y="0"/>
            <a:ext cx="3013763" cy="463647"/>
          </a:xfrm>
          <a:prstGeom prst="rect">
            <a:avLst/>
          </a:prstGeom>
        </p:spPr>
        <p:txBody>
          <a:bodyPr vert="horz" lIns="92546" tIns="46273" rIns="92546" bIns="46273" rtlCol="0"/>
          <a:lstStyle>
            <a:lvl1pPr algn="r">
              <a:defRPr sz="1200"/>
            </a:lvl1pPr>
          </a:lstStyle>
          <a:p>
            <a:fld id="{5F6CABD2-60F9-4C48-A39A-C7D9C2BAFE44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777193"/>
            <a:ext cx="3013763" cy="463646"/>
          </a:xfrm>
          <a:prstGeom prst="rect">
            <a:avLst/>
          </a:prstGeom>
        </p:spPr>
        <p:txBody>
          <a:bodyPr vert="horz" lIns="92546" tIns="46273" rIns="92546" bIns="46273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39466" y="8777193"/>
            <a:ext cx="3013763" cy="463646"/>
          </a:xfrm>
          <a:prstGeom prst="rect">
            <a:avLst/>
          </a:prstGeom>
        </p:spPr>
        <p:txBody>
          <a:bodyPr vert="horz" lIns="92546" tIns="46273" rIns="92546" bIns="46273" rtlCol="0" anchor="b"/>
          <a:lstStyle>
            <a:lvl1pPr algn="r">
              <a:defRPr sz="1200"/>
            </a:lvl1pPr>
          </a:lstStyle>
          <a:p>
            <a:fld id="{67A1937A-0227-49AE-9921-6C86FEBD0D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234281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66089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56928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5553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3260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53408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5021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7096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8445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23938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673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62398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9B8990-2495-47CD-82C4-3CB4C6BCE6E3}" type="datetimeFigureOut">
              <a:rPr lang="en-US" smtClean="0"/>
              <a:t>5/19/2017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EBD92A-DF2D-4B07-BF98-B7BBF1D7A1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9111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Slide Number Placeholder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3ADF23AC-1910-4930-8C98-1582D727C377}" type="slidenum">
              <a:rPr lang="en-US" altLang="en-US" sz="1400">
                <a:solidFill>
                  <a:srgbClr val="CCCC9A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  <a:buFontTx/>
                <a:buNone/>
              </a:pPr>
              <a:t>1</a:t>
            </a:fld>
            <a:endParaRPr lang="en-US" altLang="en-US" sz="1400">
              <a:solidFill>
                <a:srgbClr val="CCCC9A"/>
              </a:solidFill>
              <a:latin typeface="Arial" panose="020B0604020202020204" pitchFamily="34" charset="0"/>
            </a:endParaRPr>
          </a:p>
        </p:txBody>
      </p:sp>
      <p:grpSp>
        <p:nvGrpSpPr>
          <p:cNvPr id="145410" name="Group 2"/>
          <p:cNvGrpSpPr>
            <a:grpSpLocks/>
          </p:cNvGrpSpPr>
          <p:nvPr/>
        </p:nvGrpSpPr>
        <p:grpSpPr bwMode="auto">
          <a:xfrm>
            <a:off x="1981200" y="457200"/>
            <a:ext cx="8229600" cy="5257800"/>
            <a:chOff x="1152" y="288"/>
            <a:chExt cx="4320" cy="2736"/>
          </a:xfrm>
        </p:grpSpPr>
        <p:pic>
          <p:nvPicPr>
            <p:cNvPr id="36869" name="Picture 3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r="12222" b="15555"/>
            <a:stretch>
              <a:fillRect/>
            </a:stretch>
          </p:blipFill>
          <p:spPr bwMode="auto">
            <a:xfrm>
              <a:off x="1152" y="288"/>
              <a:ext cx="4320" cy="273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36870" name="Freeform 4"/>
            <p:cNvSpPr>
              <a:spLocks/>
            </p:cNvSpPr>
            <p:nvPr/>
          </p:nvSpPr>
          <p:spPr bwMode="auto">
            <a:xfrm>
              <a:off x="1600" y="1126"/>
              <a:ext cx="428" cy="199"/>
            </a:xfrm>
            <a:custGeom>
              <a:avLst/>
              <a:gdLst>
                <a:gd name="T0" fmla="*/ 147 w 448"/>
                <a:gd name="T1" fmla="*/ 4 h 222"/>
                <a:gd name="T2" fmla="*/ 99 w 448"/>
                <a:gd name="T3" fmla="*/ 43 h 222"/>
                <a:gd name="T4" fmla="*/ 69 w 448"/>
                <a:gd name="T5" fmla="*/ 43 h 222"/>
                <a:gd name="T6" fmla="*/ 57 w 448"/>
                <a:gd name="T7" fmla="*/ 56 h 222"/>
                <a:gd name="T8" fmla="*/ 0 w 448"/>
                <a:gd name="T9" fmla="*/ 60 h 222"/>
                <a:gd name="T10" fmla="*/ 31 w 448"/>
                <a:gd name="T11" fmla="*/ 74 h 222"/>
                <a:gd name="T12" fmla="*/ 57 w 448"/>
                <a:gd name="T13" fmla="*/ 91 h 222"/>
                <a:gd name="T14" fmla="*/ 105 w 448"/>
                <a:gd name="T15" fmla="*/ 143 h 222"/>
                <a:gd name="T16" fmla="*/ 157 w 448"/>
                <a:gd name="T17" fmla="*/ 160 h 222"/>
                <a:gd name="T18" fmla="*/ 241 w 448"/>
                <a:gd name="T19" fmla="*/ 143 h 222"/>
                <a:gd name="T20" fmla="*/ 272 w 448"/>
                <a:gd name="T21" fmla="*/ 134 h 222"/>
                <a:gd name="T22" fmla="*/ 345 w 448"/>
                <a:gd name="T23" fmla="*/ 95 h 222"/>
                <a:gd name="T24" fmla="*/ 377 w 448"/>
                <a:gd name="T25" fmla="*/ 60 h 222"/>
                <a:gd name="T26" fmla="*/ 387 w 448"/>
                <a:gd name="T27" fmla="*/ 48 h 222"/>
                <a:gd name="T28" fmla="*/ 309 w 448"/>
                <a:gd name="T29" fmla="*/ 9 h 222"/>
                <a:gd name="T30" fmla="*/ 251 w 448"/>
                <a:gd name="T31" fmla="*/ 9 h 222"/>
                <a:gd name="T32" fmla="*/ 220 w 448"/>
                <a:gd name="T33" fmla="*/ 0 h 222"/>
                <a:gd name="T34" fmla="*/ 183 w 448"/>
                <a:gd name="T35" fmla="*/ 0 h 222"/>
                <a:gd name="T36" fmla="*/ 147 w 448"/>
                <a:gd name="T37" fmla="*/ 4 h 222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448" h="222">
                  <a:moveTo>
                    <a:pt x="168" y="6"/>
                  </a:moveTo>
                  <a:cubicBezTo>
                    <a:pt x="158" y="37"/>
                    <a:pt x="145" y="50"/>
                    <a:pt x="114" y="60"/>
                  </a:cubicBezTo>
                  <a:cubicBezTo>
                    <a:pt x="100" y="55"/>
                    <a:pt x="92" y="49"/>
                    <a:pt x="78" y="60"/>
                  </a:cubicBezTo>
                  <a:cubicBezTo>
                    <a:pt x="72" y="65"/>
                    <a:pt x="73" y="76"/>
                    <a:pt x="66" y="78"/>
                  </a:cubicBezTo>
                  <a:cubicBezTo>
                    <a:pt x="45" y="84"/>
                    <a:pt x="22" y="82"/>
                    <a:pt x="0" y="84"/>
                  </a:cubicBezTo>
                  <a:cubicBezTo>
                    <a:pt x="11" y="91"/>
                    <a:pt x="26" y="94"/>
                    <a:pt x="36" y="102"/>
                  </a:cubicBezTo>
                  <a:cubicBezTo>
                    <a:pt x="75" y="133"/>
                    <a:pt x="21" y="111"/>
                    <a:pt x="66" y="126"/>
                  </a:cubicBezTo>
                  <a:cubicBezTo>
                    <a:pt x="80" y="169"/>
                    <a:pt x="77" y="184"/>
                    <a:pt x="120" y="198"/>
                  </a:cubicBezTo>
                  <a:cubicBezTo>
                    <a:pt x="171" y="181"/>
                    <a:pt x="142" y="209"/>
                    <a:pt x="180" y="222"/>
                  </a:cubicBezTo>
                  <a:cubicBezTo>
                    <a:pt x="212" y="216"/>
                    <a:pt x="244" y="207"/>
                    <a:pt x="276" y="198"/>
                  </a:cubicBezTo>
                  <a:cubicBezTo>
                    <a:pt x="288" y="195"/>
                    <a:pt x="312" y="186"/>
                    <a:pt x="312" y="186"/>
                  </a:cubicBezTo>
                  <a:cubicBezTo>
                    <a:pt x="330" y="160"/>
                    <a:pt x="365" y="142"/>
                    <a:pt x="396" y="132"/>
                  </a:cubicBezTo>
                  <a:cubicBezTo>
                    <a:pt x="404" y="108"/>
                    <a:pt x="411" y="98"/>
                    <a:pt x="432" y="84"/>
                  </a:cubicBezTo>
                  <a:cubicBezTo>
                    <a:pt x="436" y="78"/>
                    <a:pt x="448" y="72"/>
                    <a:pt x="444" y="66"/>
                  </a:cubicBezTo>
                  <a:cubicBezTo>
                    <a:pt x="437" y="53"/>
                    <a:pt x="375" y="19"/>
                    <a:pt x="354" y="12"/>
                  </a:cubicBezTo>
                  <a:cubicBezTo>
                    <a:pt x="319" y="19"/>
                    <a:pt x="326" y="21"/>
                    <a:pt x="288" y="12"/>
                  </a:cubicBezTo>
                  <a:cubicBezTo>
                    <a:pt x="276" y="9"/>
                    <a:pt x="252" y="0"/>
                    <a:pt x="252" y="0"/>
                  </a:cubicBezTo>
                  <a:cubicBezTo>
                    <a:pt x="209" y="14"/>
                    <a:pt x="263" y="0"/>
                    <a:pt x="210" y="0"/>
                  </a:cubicBezTo>
                  <a:cubicBezTo>
                    <a:pt x="196" y="0"/>
                    <a:pt x="182" y="6"/>
                    <a:pt x="168" y="6"/>
                  </a:cubicBezTo>
                  <a:close/>
                </a:path>
              </a:pathLst>
            </a:custGeom>
            <a:solidFill>
              <a:srgbClr val="00FF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71" name="Freeform 5"/>
            <p:cNvSpPr>
              <a:spLocks/>
            </p:cNvSpPr>
            <p:nvPr/>
          </p:nvSpPr>
          <p:spPr bwMode="auto">
            <a:xfrm>
              <a:off x="1938" y="1083"/>
              <a:ext cx="940" cy="244"/>
            </a:xfrm>
            <a:custGeom>
              <a:avLst/>
              <a:gdLst>
                <a:gd name="T0" fmla="*/ 596 w 984"/>
                <a:gd name="T1" fmla="*/ 178 h 272"/>
                <a:gd name="T2" fmla="*/ 643 w 984"/>
                <a:gd name="T3" fmla="*/ 173 h 272"/>
                <a:gd name="T4" fmla="*/ 764 w 984"/>
                <a:gd name="T5" fmla="*/ 144 h 272"/>
                <a:gd name="T6" fmla="*/ 843 w 984"/>
                <a:gd name="T7" fmla="*/ 117 h 272"/>
                <a:gd name="T8" fmla="*/ 806 w 984"/>
                <a:gd name="T9" fmla="*/ 69 h 272"/>
                <a:gd name="T10" fmla="*/ 680 w 984"/>
                <a:gd name="T11" fmla="*/ 69 h 272"/>
                <a:gd name="T12" fmla="*/ 586 w 984"/>
                <a:gd name="T13" fmla="*/ 52 h 272"/>
                <a:gd name="T14" fmla="*/ 360 w 984"/>
                <a:gd name="T15" fmla="*/ 43 h 272"/>
                <a:gd name="T16" fmla="*/ 256 w 984"/>
                <a:gd name="T17" fmla="*/ 18 h 272"/>
                <a:gd name="T18" fmla="*/ 199 w 984"/>
                <a:gd name="T19" fmla="*/ 0 h 272"/>
                <a:gd name="T20" fmla="*/ 31 w 984"/>
                <a:gd name="T21" fmla="*/ 13 h 272"/>
                <a:gd name="T22" fmla="*/ 6 w 984"/>
                <a:gd name="T23" fmla="*/ 35 h 272"/>
                <a:gd name="T24" fmla="*/ 36 w 984"/>
                <a:gd name="T25" fmla="*/ 52 h 272"/>
                <a:gd name="T26" fmla="*/ 42 w 984"/>
                <a:gd name="T27" fmla="*/ 65 h 272"/>
                <a:gd name="T28" fmla="*/ 73 w 984"/>
                <a:gd name="T29" fmla="*/ 74 h 272"/>
                <a:gd name="T30" fmla="*/ 48 w 984"/>
                <a:gd name="T31" fmla="*/ 126 h 272"/>
                <a:gd name="T32" fmla="*/ 69 w 984"/>
                <a:gd name="T33" fmla="*/ 147 h 272"/>
                <a:gd name="T34" fmla="*/ 99 w 984"/>
                <a:gd name="T35" fmla="*/ 138 h 272"/>
                <a:gd name="T36" fmla="*/ 115 w 984"/>
                <a:gd name="T37" fmla="*/ 135 h 272"/>
                <a:gd name="T38" fmla="*/ 267 w 984"/>
                <a:gd name="T39" fmla="*/ 178 h 272"/>
                <a:gd name="T40" fmla="*/ 314 w 984"/>
                <a:gd name="T41" fmla="*/ 191 h 272"/>
                <a:gd name="T42" fmla="*/ 330 w 984"/>
                <a:gd name="T43" fmla="*/ 195 h 272"/>
                <a:gd name="T44" fmla="*/ 414 w 984"/>
                <a:gd name="T45" fmla="*/ 186 h 272"/>
                <a:gd name="T46" fmla="*/ 418 w 984"/>
                <a:gd name="T47" fmla="*/ 173 h 272"/>
                <a:gd name="T48" fmla="*/ 450 w 984"/>
                <a:gd name="T49" fmla="*/ 161 h 272"/>
                <a:gd name="T50" fmla="*/ 456 w 984"/>
                <a:gd name="T51" fmla="*/ 147 h 272"/>
                <a:gd name="T52" fmla="*/ 486 w 984"/>
                <a:gd name="T53" fmla="*/ 156 h 272"/>
                <a:gd name="T54" fmla="*/ 539 w 984"/>
                <a:gd name="T55" fmla="*/ 173 h 272"/>
                <a:gd name="T56" fmla="*/ 586 w 984"/>
                <a:gd name="T57" fmla="*/ 135 h 272"/>
                <a:gd name="T58" fmla="*/ 586 w 984"/>
                <a:gd name="T59" fmla="*/ 161 h 272"/>
                <a:gd name="T60" fmla="*/ 596 w 984"/>
                <a:gd name="T61" fmla="*/ 178 h 272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984" h="272">
                  <a:moveTo>
                    <a:pt x="684" y="246"/>
                  </a:moveTo>
                  <a:cubicBezTo>
                    <a:pt x="722" y="259"/>
                    <a:pt x="679" y="248"/>
                    <a:pt x="738" y="240"/>
                  </a:cubicBezTo>
                  <a:cubicBezTo>
                    <a:pt x="789" y="233"/>
                    <a:pt x="830" y="218"/>
                    <a:pt x="876" y="198"/>
                  </a:cubicBezTo>
                  <a:cubicBezTo>
                    <a:pt x="907" y="184"/>
                    <a:pt x="938" y="181"/>
                    <a:pt x="966" y="162"/>
                  </a:cubicBezTo>
                  <a:cubicBezTo>
                    <a:pt x="984" y="108"/>
                    <a:pt x="980" y="110"/>
                    <a:pt x="924" y="96"/>
                  </a:cubicBezTo>
                  <a:cubicBezTo>
                    <a:pt x="861" y="100"/>
                    <a:pt x="838" y="107"/>
                    <a:pt x="780" y="96"/>
                  </a:cubicBezTo>
                  <a:cubicBezTo>
                    <a:pt x="744" y="89"/>
                    <a:pt x="709" y="75"/>
                    <a:pt x="672" y="72"/>
                  </a:cubicBezTo>
                  <a:cubicBezTo>
                    <a:pt x="624" y="68"/>
                    <a:pt x="448" y="61"/>
                    <a:pt x="414" y="60"/>
                  </a:cubicBezTo>
                  <a:cubicBezTo>
                    <a:pt x="378" y="51"/>
                    <a:pt x="328" y="41"/>
                    <a:pt x="294" y="24"/>
                  </a:cubicBezTo>
                  <a:cubicBezTo>
                    <a:pt x="269" y="11"/>
                    <a:pt x="257" y="6"/>
                    <a:pt x="228" y="0"/>
                  </a:cubicBezTo>
                  <a:cubicBezTo>
                    <a:pt x="165" y="16"/>
                    <a:pt x="101" y="15"/>
                    <a:pt x="36" y="18"/>
                  </a:cubicBezTo>
                  <a:cubicBezTo>
                    <a:pt x="34" y="20"/>
                    <a:pt x="0" y="38"/>
                    <a:pt x="6" y="48"/>
                  </a:cubicBezTo>
                  <a:cubicBezTo>
                    <a:pt x="13" y="61"/>
                    <a:pt x="42" y="72"/>
                    <a:pt x="42" y="72"/>
                  </a:cubicBezTo>
                  <a:cubicBezTo>
                    <a:pt x="44" y="78"/>
                    <a:pt x="43" y="86"/>
                    <a:pt x="48" y="90"/>
                  </a:cubicBezTo>
                  <a:cubicBezTo>
                    <a:pt x="58" y="97"/>
                    <a:pt x="84" y="102"/>
                    <a:pt x="84" y="102"/>
                  </a:cubicBezTo>
                  <a:cubicBezTo>
                    <a:pt x="75" y="128"/>
                    <a:pt x="63" y="148"/>
                    <a:pt x="54" y="174"/>
                  </a:cubicBezTo>
                  <a:cubicBezTo>
                    <a:pt x="58" y="190"/>
                    <a:pt x="55" y="207"/>
                    <a:pt x="78" y="204"/>
                  </a:cubicBezTo>
                  <a:cubicBezTo>
                    <a:pt x="91" y="203"/>
                    <a:pt x="102" y="196"/>
                    <a:pt x="114" y="192"/>
                  </a:cubicBezTo>
                  <a:cubicBezTo>
                    <a:pt x="120" y="190"/>
                    <a:pt x="132" y="186"/>
                    <a:pt x="132" y="186"/>
                  </a:cubicBezTo>
                  <a:cubicBezTo>
                    <a:pt x="196" y="195"/>
                    <a:pt x="253" y="210"/>
                    <a:pt x="306" y="246"/>
                  </a:cubicBezTo>
                  <a:cubicBezTo>
                    <a:pt x="306" y="246"/>
                    <a:pt x="351" y="261"/>
                    <a:pt x="360" y="264"/>
                  </a:cubicBezTo>
                  <a:cubicBezTo>
                    <a:pt x="366" y="266"/>
                    <a:pt x="378" y="270"/>
                    <a:pt x="378" y="270"/>
                  </a:cubicBezTo>
                  <a:cubicBezTo>
                    <a:pt x="410" y="266"/>
                    <a:pt x="445" y="272"/>
                    <a:pt x="474" y="258"/>
                  </a:cubicBezTo>
                  <a:cubicBezTo>
                    <a:pt x="480" y="255"/>
                    <a:pt x="476" y="245"/>
                    <a:pt x="480" y="240"/>
                  </a:cubicBezTo>
                  <a:cubicBezTo>
                    <a:pt x="488" y="229"/>
                    <a:pt x="504" y="226"/>
                    <a:pt x="516" y="222"/>
                  </a:cubicBezTo>
                  <a:cubicBezTo>
                    <a:pt x="518" y="216"/>
                    <a:pt x="516" y="205"/>
                    <a:pt x="522" y="204"/>
                  </a:cubicBezTo>
                  <a:cubicBezTo>
                    <a:pt x="535" y="202"/>
                    <a:pt x="558" y="216"/>
                    <a:pt x="558" y="216"/>
                  </a:cubicBezTo>
                  <a:cubicBezTo>
                    <a:pt x="573" y="262"/>
                    <a:pt x="576" y="254"/>
                    <a:pt x="618" y="240"/>
                  </a:cubicBezTo>
                  <a:cubicBezTo>
                    <a:pt x="631" y="201"/>
                    <a:pt x="641" y="207"/>
                    <a:pt x="672" y="186"/>
                  </a:cubicBezTo>
                  <a:cubicBezTo>
                    <a:pt x="725" y="197"/>
                    <a:pt x="694" y="189"/>
                    <a:pt x="672" y="222"/>
                  </a:cubicBezTo>
                  <a:cubicBezTo>
                    <a:pt x="687" y="244"/>
                    <a:pt x="723" y="259"/>
                    <a:pt x="684" y="246"/>
                  </a:cubicBezTo>
                  <a:close/>
                </a:path>
              </a:pathLst>
            </a:custGeom>
            <a:solidFill>
              <a:srgbClr val="9933FF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72" name="Freeform 6"/>
            <p:cNvSpPr>
              <a:spLocks/>
            </p:cNvSpPr>
            <p:nvPr/>
          </p:nvSpPr>
          <p:spPr bwMode="auto">
            <a:xfrm>
              <a:off x="1701" y="1260"/>
              <a:ext cx="1129" cy="650"/>
            </a:xfrm>
            <a:custGeom>
              <a:avLst/>
              <a:gdLst>
                <a:gd name="T0" fmla="*/ 986 w 1181"/>
                <a:gd name="T1" fmla="*/ 90 h 726"/>
                <a:gd name="T2" fmla="*/ 940 w 1181"/>
                <a:gd name="T3" fmla="*/ 194 h 726"/>
                <a:gd name="T4" fmla="*/ 902 w 1181"/>
                <a:gd name="T5" fmla="*/ 224 h 726"/>
                <a:gd name="T6" fmla="*/ 798 w 1181"/>
                <a:gd name="T7" fmla="*/ 302 h 726"/>
                <a:gd name="T8" fmla="*/ 771 w 1181"/>
                <a:gd name="T9" fmla="*/ 323 h 726"/>
                <a:gd name="T10" fmla="*/ 745 w 1181"/>
                <a:gd name="T11" fmla="*/ 371 h 726"/>
                <a:gd name="T12" fmla="*/ 704 w 1181"/>
                <a:gd name="T13" fmla="*/ 348 h 726"/>
                <a:gd name="T14" fmla="*/ 724 w 1181"/>
                <a:gd name="T15" fmla="*/ 371 h 726"/>
                <a:gd name="T16" fmla="*/ 761 w 1181"/>
                <a:gd name="T17" fmla="*/ 448 h 726"/>
                <a:gd name="T18" fmla="*/ 782 w 1181"/>
                <a:gd name="T19" fmla="*/ 500 h 726"/>
                <a:gd name="T20" fmla="*/ 645 w 1181"/>
                <a:gd name="T21" fmla="*/ 509 h 726"/>
                <a:gd name="T22" fmla="*/ 593 w 1181"/>
                <a:gd name="T23" fmla="*/ 405 h 726"/>
                <a:gd name="T24" fmla="*/ 499 w 1181"/>
                <a:gd name="T25" fmla="*/ 332 h 726"/>
                <a:gd name="T26" fmla="*/ 358 w 1181"/>
                <a:gd name="T27" fmla="*/ 332 h 726"/>
                <a:gd name="T28" fmla="*/ 189 w 1181"/>
                <a:gd name="T29" fmla="*/ 297 h 726"/>
                <a:gd name="T30" fmla="*/ 116 w 1181"/>
                <a:gd name="T31" fmla="*/ 254 h 726"/>
                <a:gd name="T32" fmla="*/ 49 w 1181"/>
                <a:gd name="T33" fmla="*/ 198 h 726"/>
                <a:gd name="T34" fmla="*/ 132 w 1181"/>
                <a:gd name="T35" fmla="*/ 189 h 726"/>
                <a:gd name="T36" fmla="*/ 216 w 1181"/>
                <a:gd name="T37" fmla="*/ 185 h 726"/>
                <a:gd name="T38" fmla="*/ 237 w 1181"/>
                <a:gd name="T39" fmla="*/ 254 h 726"/>
                <a:gd name="T40" fmla="*/ 326 w 1181"/>
                <a:gd name="T41" fmla="*/ 279 h 726"/>
                <a:gd name="T42" fmla="*/ 347 w 1181"/>
                <a:gd name="T43" fmla="*/ 297 h 726"/>
                <a:gd name="T44" fmla="*/ 446 w 1181"/>
                <a:gd name="T45" fmla="*/ 285 h 726"/>
                <a:gd name="T46" fmla="*/ 530 w 1181"/>
                <a:gd name="T47" fmla="*/ 279 h 726"/>
                <a:gd name="T48" fmla="*/ 593 w 1181"/>
                <a:gd name="T49" fmla="*/ 302 h 726"/>
                <a:gd name="T50" fmla="*/ 693 w 1181"/>
                <a:gd name="T51" fmla="*/ 297 h 726"/>
                <a:gd name="T52" fmla="*/ 756 w 1181"/>
                <a:gd name="T53" fmla="*/ 297 h 726"/>
                <a:gd name="T54" fmla="*/ 771 w 1181"/>
                <a:gd name="T55" fmla="*/ 258 h 726"/>
                <a:gd name="T56" fmla="*/ 677 w 1181"/>
                <a:gd name="T57" fmla="*/ 207 h 726"/>
                <a:gd name="T58" fmla="*/ 640 w 1181"/>
                <a:gd name="T59" fmla="*/ 207 h 726"/>
                <a:gd name="T60" fmla="*/ 588 w 1181"/>
                <a:gd name="T61" fmla="*/ 176 h 726"/>
                <a:gd name="T62" fmla="*/ 572 w 1181"/>
                <a:gd name="T63" fmla="*/ 164 h 726"/>
                <a:gd name="T64" fmla="*/ 562 w 1181"/>
                <a:gd name="T65" fmla="*/ 141 h 726"/>
                <a:gd name="T66" fmla="*/ 520 w 1181"/>
                <a:gd name="T67" fmla="*/ 125 h 726"/>
                <a:gd name="T68" fmla="*/ 493 w 1181"/>
                <a:gd name="T69" fmla="*/ 134 h 726"/>
                <a:gd name="T70" fmla="*/ 488 w 1181"/>
                <a:gd name="T71" fmla="*/ 172 h 726"/>
                <a:gd name="T72" fmla="*/ 463 w 1181"/>
                <a:gd name="T73" fmla="*/ 185 h 726"/>
                <a:gd name="T74" fmla="*/ 467 w 1181"/>
                <a:gd name="T75" fmla="*/ 168 h 726"/>
                <a:gd name="T76" fmla="*/ 436 w 1181"/>
                <a:gd name="T77" fmla="*/ 129 h 726"/>
                <a:gd name="T78" fmla="*/ 331 w 1181"/>
                <a:gd name="T79" fmla="*/ 43 h 726"/>
                <a:gd name="T80" fmla="*/ 263 w 1181"/>
                <a:gd name="T81" fmla="*/ 38 h 726"/>
                <a:gd name="T82" fmla="*/ 289 w 1181"/>
                <a:gd name="T83" fmla="*/ 69 h 726"/>
                <a:gd name="T84" fmla="*/ 263 w 1181"/>
                <a:gd name="T85" fmla="*/ 73 h 726"/>
                <a:gd name="T86" fmla="*/ 227 w 1181"/>
                <a:gd name="T87" fmla="*/ 34 h 726"/>
                <a:gd name="T88" fmla="*/ 252 w 1181"/>
                <a:gd name="T89" fmla="*/ 13 h 726"/>
                <a:gd name="T90" fmla="*/ 442 w 1181"/>
                <a:gd name="T91" fmla="*/ 17 h 726"/>
                <a:gd name="T92" fmla="*/ 467 w 1181"/>
                <a:gd name="T93" fmla="*/ 38 h 726"/>
                <a:gd name="T94" fmla="*/ 530 w 1181"/>
                <a:gd name="T95" fmla="*/ 51 h 726"/>
                <a:gd name="T96" fmla="*/ 604 w 1181"/>
                <a:gd name="T97" fmla="*/ 56 h 726"/>
                <a:gd name="T98" fmla="*/ 609 w 1181"/>
                <a:gd name="T99" fmla="*/ 78 h 726"/>
                <a:gd name="T100" fmla="*/ 614 w 1181"/>
                <a:gd name="T101" fmla="*/ 103 h 726"/>
                <a:gd name="T102" fmla="*/ 619 w 1181"/>
                <a:gd name="T103" fmla="*/ 129 h 726"/>
                <a:gd name="T104" fmla="*/ 672 w 1181"/>
                <a:gd name="T105" fmla="*/ 103 h 726"/>
                <a:gd name="T106" fmla="*/ 886 w 1181"/>
                <a:gd name="T107" fmla="*/ 103 h 726"/>
                <a:gd name="T108" fmla="*/ 882 w 1181"/>
                <a:gd name="T109" fmla="*/ 73 h 72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0" t="0" r="r" b="b"/>
              <a:pathLst>
                <a:path w="1181" h="726">
                  <a:moveTo>
                    <a:pt x="1009" y="102"/>
                  </a:moveTo>
                  <a:cubicBezTo>
                    <a:pt x="1045" y="126"/>
                    <a:pt x="1085" y="122"/>
                    <a:pt x="1129" y="126"/>
                  </a:cubicBezTo>
                  <a:cubicBezTo>
                    <a:pt x="1181" y="143"/>
                    <a:pt x="1138" y="227"/>
                    <a:pt x="1099" y="240"/>
                  </a:cubicBezTo>
                  <a:cubicBezTo>
                    <a:pt x="1084" y="285"/>
                    <a:pt x="1106" y="231"/>
                    <a:pt x="1075" y="270"/>
                  </a:cubicBezTo>
                  <a:cubicBezTo>
                    <a:pt x="1071" y="275"/>
                    <a:pt x="1073" y="284"/>
                    <a:pt x="1069" y="288"/>
                  </a:cubicBezTo>
                  <a:cubicBezTo>
                    <a:pt x="1059" y="298"/>
                    <a:pt x="1033" y="312"/>
                    <a:pt x="1033" y="312"/>
                  </a:cubicBezTo>
                  <a:cubicBezTo>
                    <a:pt x="1018" y="334"/>
                    <a:pt x="995" y="357"/>
                    <a:pt x="973" y="372"/>
                  </a:cubicBezTo>
                  <a:cubicBezTo>
                    <a:pt x="963" y="403"/>
                    <a:pt x="938" y="403"/>
                    <a:pt x="913" y="420"/>
                  </a:cubicBezTo>
                  <a:cubicBezTo>
                    <a:pt x="909" y="426"/>
                    <a:pt x="906" y="433"/>
                    <a:pt x="901" y="438"/>
                  </a:cubicBezTo>
                  <a:cubicBezTo>
                    <a:pt x="896" y="443"/>
                    <a:pt x="888" y="445"/>
                    <a:pt x="883" y="450"/>
                  </a:cubicBezTo>
                  <a:cubicBezTo>
                    <a:pt x="874" y="461"/>
                    <a:pt x="859" y="486"/>
                    <a:pt x="859" y="486"/>
                  </a:cubicBezTo>
                  <a:cubicBezTo>
                    <a:pt x="857" y="496"/>
                    <a:pt x="861" y="510"/>
                    <a:pt x="853" y="516"/>
                  </a:cubicBezTo>
                  <a:cubicBezTo>
                    <a:pt x="828" y="536"/>
                    <a:pt x="828" y="497"/>
                    <a:pt x="823" y="492"/>
                  </a:cubicBezTo>
                  <a:cubicBezTo>
                    <a:pt x="819" y="488"/>
                    <a:pt x="811" y="488"/>
                    <a:pt x="805" y="486"/>
                  </a:cubicBezTo>
                  <a:cubicBezTo>
                    <a:pt x="807" y="492"/>
                    <a:pt x="807" y="499"/>
                    <a:pt x="811" y="504"/>
                  </a:cubicBezTo>
                  <a:cubicBezTo>
                    <a:pt x="816" y="510"/>
                    <a:pt x="825" y="510"/>
                    <a:pt x="829" y="516"/>
                  </a:cubicBezTo>
                  <a:cubicBezTo>
                    <a:pt x="843" y="539"/>
                    <a:pt x="850" y="579"/>
                    <a:pt x="859" y="606"/>
                  </a:cubicBezTo>
                  <a:cubicBezTo>
                    <a:pt x="861" y="613"/>
                    <a:pt x="868" y="617"/>
                    <a:pt x="871" y="624"/>
                  </a:cubicBezTo>
                  <a:cubicBezTo>
                    <a:pt x="871" y="624"/>
                    <a:pt x="886" y="669"/>
                    <a:pt x="889" y="678"/>
                  </a:cubicBezTo>
                  <a:cubicBezTo>
                    <a:pt x="891" y="684"/>
                    <a:pt x="895" y="696"/>
                    <a:pt x="895" y="696"/>
                  </a:cubicBezTo>
                  <a:cubicBezTo>
                    <a:pt x="847" y="712"/>
                    <a:pt x="846" y="719"/>
                    <a:pt x="787" y="726"/>
                  </a:cubicBezTo>
                  <a:cubicBezTo>
                    <a:pt x="771" y="723"/>
                    <a:pt x="751" y="723"/>
                    <a:pt x="739" y="708"/>
                  </a:cubicBezTo>
                  <a:cubicBezTo>
                    <a:pt x="735" y="703"/>
                    <a:pt x="736" y="696"/>
                    <a:pt x="733" y="690"/>
                  </a:cubicBezTo>
                  <a:cubicBezTo>
                    <a:pt x="713" y="649"/>
                    <a:pt x="701" y="604"/>
                    <a:pt x="679" y="564"/>
                  </a:cubicBezTo>
                  <a:cubicBezTo>
                    <a:pt x="656" y="522"/>
                    <a:pt x="645" y="511"/>
                    <a:pt x="607" y="486"/>
                  </a:cubicBezTo>
                  <a:cubicBezTo>
                    <a:pt x="595" y="478"/>
                    <a:pt x="571" y="462"/>
                    <a:pt x="571" y="462"/>
                  </a:cubicBezTo>
                  <a:cubicBezTo>
                    <a:pt x="496" y="481"/>
                    <a:pt x="539" y="475"/>
                    <a:pt x="439" y="468"/>
                  </a:cubicBezTo>
                  <a:cubicBezTo>
                    <a:pt x="429" y="466"/>
                    <a:pt x="419" y="465"/>
                    <a:pt x="409" y="462"/>
                  </a:cubicBezTo>
                  <a:cubicBezTo>
                    <a:pt x="397" y="459"/>
                    <a:pt x="373" y="450"/>
                    <a:pt x="373" y="450"/>
                  </a:cubicBezTo>
                  <a:cubicBezTo>
                    <a:pt x="343" y="406"/>
                    <a:pt x="217" y="414"/>
                    <a:pt x="217" y="414"/>
                  </a:cubicBezTo>
                  <a:cubicBezTo>
                    <a:pt x="176" y="400"/>
                    <a:pt x="220" y="419"/>
                    <a:pt x="187" y="390"/>
                  </a:cubicBezTo>
                  <a:cubicBezTo>
                    <a:pt x="187" y="390"/>
                    <a:pt x="142" y="360"/>
                    <a:pt x="133" y="354"/>
                  </a:cubicBezTo>
                  <a:cubicBezTo>
                    <a:pt x="109" y="338"/>
                    <a:pt x="44" y="324"/>
                    <a:pt x="13" y="318"/>
                  </a:cubicBezTo>
                  <a:cubicBezTo>
                    <a:pt x="0" y="279"/>
                    <a:pt x="15" y="282"/>
                    <a:pt x="55" y="276"/>
                  </a:cubicBezTo>
                  <a:cubicBezTo>
                    <a:pt x="89" y="265"/>
                    <a:pt x="77" y="287"/>
                    <a:pt x="115" y="276"/>
                  </a:cubicBezTo>
                  <a:cubicBezTo>
                    <a:pt x="127" y="272"/>
                    <a:pt x="139" y="268"/>
                    <a:pt x="151" y="264"/>
                  </a:cubicBezTo>
                  <a:cubicBezTo>
                    <a:pt x="157" y="262"/>
                    <a:pt x="169" y="258"/>
                    <a:pt x="169" y="258"/>
                  </a:cubicBezTo>
                  <a:cubicBezTo>
                    <a:pt x="195" y="276"/>
                    <a:pt x="214" y="263"/>
                    <a:pt x="247" y="258"/>
                  </a:cubicBezTo>
                  <a:cubicBezTo>
                    <a:pt x="318" y="268"/>
                    <a:pt x="280" y="255"/>
                    <a:pt x="265" y="300"/>
                  </a:cubicBezTo>
                  <a:cubicBezTo>
                    <a:pt x="281" y="324"/>
                    <a:pt x="288" y="329"/>
                    <a:pt x="271" y="354"/>
                  </a:cubicBezTo>
                  <a:cubicBezTo>
                    <a:pt x="303" y="375"/>
                    <a:pt x="282" y="364"/>
                    <a:pt x="337" y="378"/>
                  </a:cubicBezTo>
                  <a:cubicBezTo>
                    <a:pt x="349" y="381"/>
                    <a:pt x="361" y="386"/>
                    <a:pt x="373" y="390"/>
                  </a:cubicBezTo>
                  <a:cubicBezTo>
                    <a:pt x="379" y="392"/>
                    <a:pt x="391" y="396"/>
                    <a:pt x="391" y="396"/>
                  </a:cubicBezTo>
                  <a:cubicBezTo>
                    <a:pt x="393" y="402"/>
                    <a:pt x="392" y="410"/>
                    <a:pt x="397" y="414"/>
                  </a:cubicBezTo>
                  <a:cubicBezTo>
                    <a:pt x="399" y="415"/>
                    <a:pt x="478" y="447"/>
                    <a:pt x="487" y="450"/>
                  </a:cubicBezTo>
                  <a:cubicBezTo>
                    <a:pt x="532" y="435"/>
                    <a:pt x="473" y="461"/>
                    <a:pt x="511" y="396"/>
                  </a:cubicBezTo>
                  <a:cubicBezTo>
                    <a:pt x="518" y="384"/>
                    <a:pt x="547" y="372"/>
                    <a:pt x="547" y="372"/>
                  </a:cubicBezTo>
                  <a:cubicBezTo>
                    <a:pt x="583" y="381"/>
                    <a:pt x="563" y="375"/>
                    <a:pt x="607" y="390"/>
                  </a:cubicBezTo>
                  <a:cubicBezTo>
                    <a:pt x="613" y="392"/>
                    <a:pt x="625" y="396"/>
                    <a:pt x="625" y="396"/>
                  </a:cubicBezTo>
                  <a:cubicBezTo>
                    <a:pt x="647" y="428"/>
                    <a:pt x="626" y="408"/>
                    <a:pt x="679" y="420"/>
                  </a:cubicBezTo>
                  <a:cubicBezTo>
                    <a:pt x="691" y="423"/>
                    <a:pt x="715" y="432"/>
                    <a:pt x="715" y="432"/>
                  </a:cubicBezTo>
                  <a:cubicBezTo>
                    <a:pt x="770" y="424"/>
                    <a:pt x="744" y="430"/>
                    <a:pt x="793" y="414"/>
                  </a:cubicBezTo>
                  <a:cubicBezTo>
                    <a:pt x="799" y="412"/>
                    <a:pt x="811" y="408"/>
                    <a:pt x="811" y="408"/>
                  </a:cubicBezTo>
                  <a:cubicBezTo>
                    <a:pt x="853" y="422"/>
                    <a:pt x="835" y="424"/>
                    <a:pt x="865" y="414"/>
                  </a:cubicBezTo>
                  <a:cubicBezTo>
                    <a:pt x="869" y="402"/>
                    <a:pt x="873" y="390"/>
                    <a:pt x="877" y="378"/>
                  </a:cubicBezTo>
                  <a:cubicBezTo>
                    <a:pt x="879" y="372"/>
                    <a:pt x="883" y="360"/>
                    <a:pt x="883" y="360"/>
                  </a:cubicBezTo>
                  <a:cubicBezTo>
                    <a:pt x="879" y="320"/>
                    <a:pt x="888" y="278"/>
                    <a:pt x="841" y="294"/>
                  </a:cubicBezTo>
                  <a:cubicBezTo>
                    <a:pt x="819" y="292"/>
                    <a:pt x="796" y="295"/>
                    <a:pt x="775" y="288"/>
                  </a:cubicBezTo>
                  <a:cubicBezTo>
                    <a:pt x="769" y="286"/>
                    <a:pt x="775" y="273"/>
                    <a:pt x="769" y="270"/>
                  </a:cubicBezTo>
                  <a:cubicBezTo>
                    <a:pt x="762" y="266"/>
                    <a:pt x="736" y="286"/>
                    <a:pt x="733" y="288"/>
                  </a:cubicBezTo>
                  <a:cubicBezTo>
                    <a:pt x="708" y="280"/>
                    <a:pt x="694" y="284"/>
                    <a:pt x="685" y="258"/>
                  </a:cubicBezTo>
                  <a:cubicBezTo>
                    <a:pt x="634" y="275"/>
                    <a:pt x="692" y="261"/>
                    <a:pt x="673" y="246"/>
                  </a:cubicBezTo>
                  <a:cubicBezTo>
                    <a:pt x="664" y="238"/>
                    <a:pt x="649" y="242"/>
                    <a:pt x="637" y="240"/>
                  </a:cubicBezTo>
                  <a:cubicBezTo>
                    <a:pt x="643" y="236"/>
                    <a:pt x="649" y="231"/>
                    <a:pt x="655" y="228"/>
                  </a:cubicBezTo>
                  <a:cubicBezTo>
                    <a:pt x="661" y="225"/>
                    <a:pt x="671" y="228"/>
                    <a:pt x="673" y="222"/>
                  </a:cubicBezTo>
                  <a:cubicBezTo>
                    <a:pt x="677" y="205"/>
                    <a:pt x="651" y="201"/>
                    <a:pt x="643" y="198"/>
                  </a:cubicBezTo>
                  <a:cubicBezTo>
                    <a:pt x="639" y="186"/>
                    <a:pt x="635" y="174"/>
                    <a:pt x="631" y="162"/>
                  </a:cubicBezTo>
                  <a:cubicBezTo>
                    <a:pt x="627" y="150"/>
                    <a:pt x="595" y="174"/>
                    <a:pt x="595" y="174"/>
                  </a:cubicBezTo>
                  <a:cubicBezTo>
                    <a:pt x="554" y="147"/>
                    <a:pt x="590" y="166"/>
                    <a:pt x="583" y="180"/>
                  </a:cubicBezTo>
                  <a:cubicBezTo>
                    <a:pt x="580" y="186"/>
                    <a:pt x="571" y="184"/>
                    <a:pt x="565" y="186"/>
                  </a:cubicBezTo>
                  <a:cubicBezTo>
                    <a:pt x="573" y="209"/>
                    <a:pt x="603" y="229"/>
                    <a:pt x="565" y="216"/>
                  </a:cubicBezTo>
                  <a:cubicBezTo>
                    <a:pt x="594" y="259"/>
                    <a:pt x="572" y="214"/>
                    <a:pt x="559" y="240"/>
                  </a:cubicBezTo>
                  <a:cubicBezTo>
                    <a:pt x="555" y="247"/>
                    <a:pt x="575" y="273"/>
                    <a:pt x="577" y="276"/>
                  </a:cubicBezTo>
                  <a:cubicBezTo>
                    <a:pt x="551" y="285"/>
                    <a:pt x="544" y="281"/>
                    <a:pt x="529" y="258"/>
                  </a:cubicBezTo>
                  <a:cubicBezTo>
                    <a:pt x="531" y="252"/>
                    <a:pt x="529" y="243"/>
                    <a:pt x="535" y="240"/>
                  </a:cubicBezTo>
                  <a:cubicBezTo>
                    <a:pt x="542" y="236"/>
                    <a:pt x="578" y="263"/>
                    <a:pt x="535" y="234"/>
                  </a:cubicBezTo>
                  <a:cubicBezTo>
                    <a:pt x="498" y="246"/>
                    <a:pt x="531" y="241"/>
                    <a:pt x="523" y="216"/>
                  </a:cubicBezTo>
                  <a:cubicBezTo>
                    <a:pt x="519" y="202"/>
                    <a:pt x="499" y="180"/>
                    <a:pt x="499" y="180"/>
                  </a:cubicBezTo>
                  <a:cubicBezTo>
                    <a:pt x="485" y="124"/>
                    <a:pt x="452" y="130"/>
                    <a:pt x="409" y="102"/>
                  </a:cubicBezTo>
                  <a:cubicBezTo>
                    <a:pt x="395" y="60"/>
                    <a:pt x="409" y="70"/>
                    <a:pt x="379" y="60"/>
                  </a:cubicBezTo>
                  <a:cubicBezTo>
                    <a:pt x="368" y="28"/>
                    <a:pt x="352" y="42"/>
                    <a:pt x="325" y="24"/>
                  </a:cubicBezTo>
                  <a:cubicBezTo>
                    <a:pt x="306" y="30"/>
                    <a:pt x="301" y="32"/>
                    <a:pt x="301" y="54"/>
                  </a:cubicBezTo>
                  <a:cubicBezTo>
                    <a:pt x="299" y="60"/>
                    <a:pt x="291" y="67"/>
                    <a:pt x="295" y="72"/>
                  </a:cubicBezTo>
                  <a:cubicBezTo>
                    <a:pt x="303" y="84"/>
                    <a:pt x="331" y="96"/>
                    <a:pt x="331" y="96"/>
                  </a:cubicBezTo>
                  <a:cubicBezTo>
                    <a:pt x="333" y="102"/>
                    <a:pt x="343" y="113"/>
                    <a:pt x="337" y="114"/>
                  </a:cubicBezTo>
                  <a:cubicBezTo>
                    <a:pt x="325" y="116"/>
                    <a:pt x="301" y="102"/>
                    <a:pt x="301" y="102"/>
                  </a:cubicBezTo>
                  <a:cubicBezTo>
                    <a:pt x="289" y="137"/>
                    <a:pt x="295" y="110"/>
                    <a:pt x="265" y="90"/>
                  </a:cubicBezTo>
                  <a:cubicBezTo>
                    <a:pt x="300" y="67"/>
                    <a:pt x="271" y="83"/>
                    <a:pt x="259" y="48"/>
                  </a:cubicBezTo>
                  <a:cubicBezTo>
                    <a:pt x="265" y="44"/>
                    <a:pt x="272" y="41"/>
                    <a:pt x="277" y="36"/>
                  </a:cubicBezTo>
                  <a:cubicBezTo>
                    <a:pt x="282" y="31"/>
                    <a:pt x="283" y="23"/>
                    <a:pt x="289" y="18"/>
                  </a:cubicBezTo>
                  <a:cubicBezTo>
                    <a:pt x="307" y="4"/>
                    <a:pt x="339" y="7"/>
                    <a:pt x="361" y="0"/>
                  </a:cubicBezTo>
                  <a:cubicBezTo>
                    <a:pt x="415" y="4"/>
                    <a:pt x="455" y="14"/>
                    <a:pt x="505" y="24"/>
                  </a:cubicBezTo>
                  <a:cubicBezTo>
                    <a:pt x="511" y="28"/>
                    <a:pt x="518" y="31"/>
                    <a:pt x="523" y="36"/>
                  </a:cubicBezTo>
                  <a:cubicBezTo>
                    <a:pt x="528" y="41"/>
                    <a:pt x="529" y="49"/>
                    <a:pt x="535" y="54"/>
                  </a:cubicBezTo>
                  <a:cubicBezTo>
                    <a:pt x="547" y="64"/>
                    <a:pt x="574" y="73"/>
                    <a:pt x="589" y="78"/>
                  </a:cubicBezTo>
                  <a:cubicBezTo>
                    <a:pt x="595" y="76"/>
                    <a:pt x="601" y="71"/>
                    <a:pt x="607" y="72"/>
                  </a:cubicBezTo>
                  <a:cubicBezTo>
                    <a:pt x="620" y="73"/>
                    <a:pt x="643" y="84"/>
                    <a:pt x="643" y="84"/>
                  </a:cubicBezTo>
                  <a:cubicBezTo>
                    <a:pt x="659" y="82"/>
                    <a:pt x="675" y="81"/>
                    <a:pt x="691" y="78"/>
                  </a:cubicBezTo>
                  <a:cubicBezTo>
                    <a:pt x="697" y="77"/>
                    <a:pt x="708" y="66"/>
                    <a:pt x="709" y="72"/>
                  </a:cubicBezTo>
                  <a:cubicBezTo>
                    <a:pt x="711" y="84"/>
                    <a:pt x="701" y="96"/>
                    <a:pt x="697" y="108"/>
                  </a:cubicBezTo>
                  <a:cubicBezTo>
                    <a:pt x="695" y="114"/>
                    <a:pt x="691" y="126"/>
                    <a:pt x="691" y="126"/>
                  </a:cubicBezTo>
                  <a:cubicBezTo>
                    <a:pt x="695" y="132"/>
                    <a:pt x="704" y="137"/>
                    <a:pt x="703" y="144"/>
                  </a:cubicBezTo>
                  <a:cubicBezTo>
                    <a:pt x="702" y="151"/>
                    <a:pt x="688" y="149"/>
                    <a:pt x="685" y="156"/>
                  </a:cubicBezTo>
                  <a:cubicBezTo>
                    <a:pt x="677" y="175"/>
                    <a:pt x="701" y="177"/>
                    <a:pt x="709" y="180"/>
                  </a:cubicBezTo>
                  <a:cubicBezTo>
                    <a:pt x="707" y="174"/>
                    <a:pt x="700" y="168"/>
                    <a:pt x="703" y="162"/>
                  </a:cubicBezTo>
                  <a:cubicBezTo>
                    <a:pt x="705" y="158"/>
                    <a:pt x="759" y="147"/>
                    <a:pt x="769" y="144"/>
                  </a:cubicBezTo>
                  <a:cubicBezTo>
                    <a:pt x="846" y="148"/>
                    <a:pt x="881" y="154"/>
                    <a:pt x="949" y="162"/>
                  </a:cubicBezTo>
                  <a:cubicBezTo>
                    <a:pt x="991" y="154"/>
                    <a:pt x="969" y="159"/>
                    <a:pt x="1015" y="144"/>
                  </a:cubicBezTo>
                  <a:cubicBezTo>
                    <a:pt x="1021" y="142"/>
                    <a:pt x="1033" y="138"/>
                    <a:pt x="1033" y="138"/>
                  </a:cubicBezTo>
                  <a:cubicBezTo>
                    <a:pt x="1024" y="112"/>
                    <a:pt x="1031" y="124"/>
                    <a:pt x="1009" y="102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73" name="Freeform 7"/>
            <p:cNvSpPr>
              <a:spLocks/>
            </p:cNvSpPr>
            <p:nvPr/>
          </p:nvSpPr>
          <p:spPr bwMode="auto">
            <a:xfrm>
              <a:off x="1907" y="1357"/>
              <a:ext cx="27" cy="24"/>
            </a:xfrm>
            <a:custGeom>
              <a:avLst/>
              <a:gdLst>
                <a:gd name="T0" fmla="*/ 14 w 28"/>
                <a:gd name="T1" fmla="*/ 0 h 27"/>
                <a:gd name="T2" fmla="*/ 2 w 28"/>
                <a:gd name="T3" fmla="*/ 12 h 27"/>
                <a:gd name="T4" fmla="*/ 17 w 28"/>
                <a:gd name="T5" fmla="*/ 17 h 27"/>
                <a:gd name="T6" fmla="*/ 23 w 28"/>
                <a:gd name="T7" fmla="*/ 4 h 27"/>
                <a:gd name="T8" fmla="*/ 14 w 28"/>
                <a:gd name="T9" fmla="*/ 0 h 2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" h="27">
                  <a:moveTo>
                    <a:pt x="14" y="0"/>
                  </a:moveTo>
                  <a:cubicBezTo>
                    <a:pt x="10" y="6"/>
                    <a:pt x="0" y="11"/>
                    <a:pt x="2" y="18"/>
                  </a:cubicBezTo>
                  <a:cubicBezTo>
                    <a:pt x="4" y="24"/>
                    <a:pt x="14" y="27"/>
                    <a:pt x="20" y="24"/>
                  </a:cubicBezTo>
                  <a:cubicBezTo>
                    <a:pt x="26" y="21"/>
                    <a:pt x="28" y="12"/>
                    <a:pt x="26" y="6"/>
                  </a:cubicBezTo>
                  <a:cubicBezTo>
                    <a:pt x="25" y="2"/>
                    <a:pt x="18" y="2"/>
                    <a:pt x="14" y="0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74" name="Freeform 8"/>
            <p:cNvSpPr>
              <a:spLocks/>
            </p:cNvSpPr>
            <p:nvPr/>
          </p:nvSpPr>
          <p:spPr bwMode="auto">
            <a:xfrm>
              <a:off x="1895" y="1394"/>
              <a:ext cx="43" cy="59"/>
            </a:xfrm>
            <a:custGeom>
              <a:avLst/>
              <a:gdLst>
                <a:gd name="T0" fmla="*/ 30 w 45"/>
                <a:gd name="T1" fmla="*/ 0 h 66"/>
                <a:gd name="T2" fmla="*/ 12 w 45"/>
                <a:gd name="T3" fmla="*/ 47 h 66"/>
                <a:gd name="T4" fmla="*/ 30 w 45"/>
                <a:gd name="T5" fmla="*/ 43 h 66"/>
                <a:gd name="T6" fmla="*/ 39 w 45"/>
                <a:gd name="T7" fmla="*/ 17 h 66"/>
                <a:gd name="T8" fmla="*/ 33 w 45"/>
                <a:gd name="T9" fmla="*/ 4 h 66"/>
                <a:gd name="T10" fmla="*/ 24 w 45"/>
                <a:gd name="T11" fmla="*/ 17 h 66"/>
                <a:gd name="T12" fmla="*/ 30 w 45"/>
                <a:gd name="T13" fmla="*/ 0 h 6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45" h="66">
                  <a:moveTo>
                    <a:pt x="33" y="0"/>
                  </a:moveTo>
                  <a:cubicBezTo>
                    <a:pt x="0" y="11"/>
                    <a:pt x="8" y="38"/>
                    <a:pt x="15" y="66"/>
                  </a:cubicBezTo>
                  <a:cubicBezTo>
                    <a:pt x="21" y="64"/>
                    <a:pt x="29" y="65"/>
                    <a:pt x="33" y="60"/>
                  </a:cubicBezTo>
                  <a:cubicBezTo>
                    <a:pt x="40" y="50"/>
                    <a:pt x="45" y="24"/>
                    <a:pt x="45" y="24"/>
                  </a:cubicBezTo>
                  <a:cubicBezTo>
                    <a:pt x="43" y="18"/>
                    <a:pt x="45" y="6"/>
                    <a:pt x="39" y="6"/>
                  </a:cubicBezTo>
                  <a:cubicBezTo>
                    <a:pt x="32" y="6"/>
                    <a:pt x="32" y="29"/>
                    <a:pt x="27" y="24"/>
                  </a:cubicBezTo>
                  <a:cubicBezTo>
                    <a:pt x="21" y="18"/>
                    <a:pt x="31" y="8"/>
                    <a:pt x="33" y="0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75" name="Freeform 9"/>
            <p:cNvSpPr>
              <a:spLocks/>
            </p:cNvSpPr>
            <p:nvPr/>
          </p:nvSpPr>
          <p:spPr bwMode="auto">
            <a:xfrm>
              <a:off x="1992" y="1437"/>
              <a:ext cx="131" cy="81"/>
            </a:xfrm>
            <a:custGeom>
              <a:avLst/>
              <a:gdLst>
                <a:gd name="T0" fmla="*/ 80 w 138"/>
                <a:gd name="T1" fmla="*/ 0 h 90"/>
                <a:gd name="T2" fmla="*/ 55 w 138"/>
                <a:gd name="T3" fmla="*/ 35 h 90"/>
                <a:gd name="T4" fmla="*/ 25 w 138"/>
                <a:gd name="T5" fmla="*/ 31 h 90"/>
                <a:gd name="T6" fmla="*/ 19 w 138"/>
                <a:gd name="T7" fmla="*/ 48 h 90"/>
                <a:gd name="T8" fmla="*/ 49 w 138"/>
                <a:gd name="T9" fmla="*/ 57 h 90"/>
                <a:gd name="T10" fmla="*/ 65 w 138"/>
                <a:gd name="T11" fmla="*/ 66 h 90"/>
                <a:gd name="T12" fmla="*/ 80 w 138"/>
                <a:gd name="T13" fmla="*/ 61 h 90"/>
                <a:gd name="T14" fmla="*/ 85 w 138"/>
                <a:gd name="T15" fmla="*/ 40 h 90"/>
                <a:gd name="T16" fmla="*/ 85 w 138"/>
                <a:gd name="T17" fmla="*/ 35 h 90"/>
                <a:gd name="T18" fmla="*/ 80 w 138"/>
                <a:gd name="T19" fmla="*/ 0 h 90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138" h="90">
                  <a:moveTo>
                    <a:pt x="94" y="0"/>
                  </a:moveTo>
                  <a:cubicBezTo>
                    <a:pt x="87" y="26"/>
                    <a:pt x="90" y="39"/>
                    <a:pt x="64" y="48"/>
                  </a:cubicBezTo>
                  <a:cubicBezTo>
                    <a:pt x="52" y="46"/>
                    <a:pt x="40" y="42"/>
                    <a:pt x="28" y="42"/>
                  </a:cubicBezTo>
                  <a:cubicBezTo>
                    <a:pt x="9" y="42"/>
                    <a:pt x="0" y="52"/>
                    <a:pt x="22" y="66"/>
                  </a:cubicBezTo>
                  <a:cubicBezTo>
                    <a:pt x="33" y="73"/>
                    <a:pt x="47" y="71"/>
                    <a:pt x="58" y="78"/>
                  </a:cubicBezTo>
                  <a:cubicBezTo>
                    <a:pt x="64" y="82"/>
                    <a:pt x="70" y="86"/>
                    <a:pt x="76" y="90"/>
                  </a:cubicBezTo>
                  <a:cubicBezTo>
                    <a:pt x="82" y="88"/>
                    <a:pt x="90" y="89"/>
                    <a:pt x="94" y="84"/>
                  </a:cubicBezTo>
                  <a:cubicBezTo>
                    <a:pt x="100" y="76"/>
                    <a:pt x="103" y="64"/>
                    <a:pt x="100" y="54"/>
                  </a:cubicBezTo>
                  <a:cubicBezTo>
                    <a:pt x="98" y="45"/>
                    <a:pt x="57" y="34"/>
                    <a:pt x="100" y="48"/>
                  </a:cubicBezTo>
                  <a:cubicBezTo>
                    <a:pt x="138" y="23"/>
                    <a:pt x="128" y="17"/>
                    <a:pt x="94" y="0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76" name="Freeform 10"/>
            <p:cNvSpPr>
              <a:spLocks/>
            </p:cNvSpPr>
            <p:nvPr/>
          </p:nvSpPr>
          <p:spPr bwMode="auto">
            <a:xfrm>
              <a:off x="1530" y="1471"/>
              <a:ext cx="155" cy="58"/>
            </a:xfrm>
            <a:custGeom>
              <a:avLst/>
              <a:gdLst>
                <a:gd name="T0" fmla="*/ 132 w 162"/>
                <a:gd name="T1" fmla="*/ 12 h 66"/>
                <a:gd name="T2" fmla="*/ 74 w 162"/>
                <a:gd name="T3" fmla="*/ 0 h 66"/>
                <a:gd name="T4" fmla="*/ 0 w 162"/>
                <a:gd name="T5" fmla="*/ 16 h 66"/>
                <a:gd name="T6" fmla="*/ 32 w 162"/>
                <a:gd name="T7" fmla="*/ 45 h 66"/>
                <a:gd name="T8" fmla="*/ 48 w 162"/>
                <a:gd name="T9" fmla="*/ 41 h 66"/>
                <a:gd name="T10" fmla="*/ 63 w 162"/>
                <a:gd name="T11" fmla="*/ 33 h 66"/>
                <a:gd name="T12" fmla="*/ 95 w 162"/>
                <a:gd name="T13" fmla="*/ 25 h 66"/>
                <a:gd name="T14" fmla="*/ 142 w 162"/>
                <a:gd name="T15" fmla="*/ 12 h 66"/>
                <a:gd name="T16" fmla="*/ 132 w 162"/>
                <a:gd name="T17" fmla="*/ 12 h 6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62" h="66">
                  <a:moveTo>
                    <a:pt x="150" y="18"/>
                  </a:moveTo>
                  <a:cubicBezTo>
                    <a:pt x="128" y="11"/>
                    <a:pt x="106" y="7"/>
                    <a:pt x="84" y="0"/>
                  </a:cubicBezTo>
                  <a:cubicBezTo>
                    <a:pt x="56" y="9"/>
                    <a:pt x="28" y="15"/>
                    <a:pt x="0" y="24"/>
                  </a:cubicBezTo>
                  <a:cubicBezTo>
                    <a:pt x="8" y="49"/>
                    <a:pt x="21" y="44"/>
                    <a:pt x="36" y="66"/>
                  </a:cubicBezTo>
                  <a:cubicBezTo>
                    <a:pt x="42" y="64"/>
                    <a:pt x="48" y="63"/>
                    <a:pt x="54" y="60"/>
                  </a:cubicBezTo>
                  <a:cubicBezTo>
                    <a:pt x="60" y="57"/>
                    <a:pt x="65" y="51"/>
                    <a:pt x="72" y="48"/>
                  </a:cubicBezTo>
                  <a:cubicBezTo>
                    <a:pt x="84" y="43"/>
                    <a:pt x="108" y="36"/>
                    <a:pt x="108" y="36"/>
                  </a:cubicBezTo>
                  <a:cubicBezTo>
                    <a:pt x="136" y="45"/>
                    <a:pt x="142" y="38"/>
                    <a:pt x="162" y="18"/>
                  </a:cubicBezTo>
                  <a:cubicBezTo>
                    <a:pt x="140" y="4"/>
                    <a:pt x="141" y="0"/>
                    <a:pt x="150" y="18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77" name="Freeform 11"/>
            <p:cNvSpPr>
              <a:spLocks/>
            </p:cNvSpPr>
            <p:nvPr/>
          </p:nvSpPr>
          <p:spPr bwMode="auto">
            <a:xfrm>
              <a:off x="2477" y="1982"/>
              <a:ext cx="252" cy="183"/>
            </a:xfrm>
            <a:custGeom>
              <a:avLst/>
              <a:gdLst>
                <a:gd name="T0" fmla="*/ 214 w 264"/>
                <a:gd name="T1" fmla="*/ 93 h 204"/>
                <a:gd name="T2" fmla="*/ 199 w 264"/>
                <a:gd name="T3" fmla="*/ 58 h 204"/>
                <a:gd name="T4" fmla="*/ 146 w 264"/>
                <a:gd name="T5" fmla="*/ 24 h 204"/>
                <a:gd name="T6" fmla="*/ 115 w 264"/>
                <a:gd name="T7" fmla="*/ 6 h 204"/>
                <a:gd name="T8" fmla="*/ 31 w 264"/>
                <a:gd name="T9" fmla="*/ 32 h 204"/>
                <a:gd name="T10" fmla="*/ 6 w 264"/>
                <a:gd name="T11" fmla="*/ 84 h 204"/>
                <a:gd name="T12" fmla="*/ 0 w 264"/>
                <a:gd name="T13" fmla="*/ 98 h 204"/>
                <a:gd name="T14" fmla="*/ 136 w 264"/>
                <a:gd name="T15" fmla="*/ 137 h 204"/>
                <a:gd name="T16" fmla="*/ 230 w 264"/>
                <a:gd name="T17" fmla="*/ 106 h 204"/>
                <a:gd name="T18" fmla="*/ 214 w 264"/>
                <a:gd name="T19" fmla="*/ 93 h 204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264" h="204">
                  <a:moveTo>
                    <a:pt x="246" y="129"/>
                  </a:moveTo>
                  <a:cubicBezTo>
                    <a:pt x="255" y="103"/>
                    <a:pt x="251" y="96"/>
                    <a:pt x="228" y="81"/>
                  </a:cubicBezTo>
                  <a:cubicBezTo>
                    <a:pt x="174" y="0"/>
                    <a:pt x="238" y="79"/>
                    <a:pt x="168" y="33"/>
                  </a:cubicBezTo>
                  <a:cubicBezTo>
                    <a:pt x="156" y="25"/>
                    <a:pt x="132" y="9"/>
                    <a:pt x="132" y="9"/>
                  </a:cubicBezTo>
                  <a:cubicBezTo>
                    <a:pt x="102" y="29"/>
                    <a:pt x="67" y="24"/>
                    <a:pt x="36" y="45"/>
                  </a:cubicBezTo>
                  <a:cubicBezTo>
                    <a:pt x="27" y="71"/>
                    <a:pt x="15" y="91"/>
                    <a:pt x="6" y="117"/>
                  </a:cubicBezTo>
                  <a:cubicBezTo>
                    <a:pt x="4" y="123"/>
                    <a:pt x="0" y="135"/>
                    <a:pt x="0" y="135"/>
                  </a:cubicBezTo>
                  <a:cubicBezTo>
                    <a:pt x="67" y="179"/>
                    <a:pt x="73" y="172"/>
                    <a:pt x="156" y="189"/>
                  </a:cubicBezTo>
                  <a:cubicBezTo>
                    <a:pt x="235" y="184"/>
                    <a:pt x="245" y="204"/>
                    <a:pt x="264" y="147"/>
                  </a:cubicBezTo>
                  <a:cubicBezTo>
                    <a:pt x="250" y="105"/>
                    <a:pt x="256" y="99"/>
                    <a:pt x="246" y="129"/>
                  </a:cubicBezTo>
                  <a:close/>
                </a:path>
              </a:pathLst>
            </a:custGeom>
            <a:solidFill>
              <a:srgbClr val="FFCC66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78" name="Freeform 12"/>
            <p:cNvSpPr>
              <a:spLocks/>
            </p:cNvSpPr>
            <p:nvPr/>
          </p:nvSpPr>
          <p:spPr bwMode="auto">
            <a:xfrm>
              <a:off x="1423" y="1942"/>
              <a:ext cx="317" cy="119"/>
            </a:xfrm>
            <a:custGeom>
              <a:avLst/>
              <a:gdLst>
                <a:gd name="T0" fmla="*/ 272 w 331"/>
                <a:gd name="T1" fmla="*/ 0 h 132"/>
                <a:gd name="T2" fmla="*/ 204 w 331"/>
                <a:gd name="T3" fmla="*/ 5 h 132"/>
                <a:gd name="T4" fmla="*/ 73 w 331"/>
                <a:gd name="T5" fmla="*/ 13 h 132"/>
                <a:gd name="T6" fmla="*/ 13 w 331"/>
                <a:gd name="T7" fmla="*/ 26 h 132"/>
                <a:gd name="T8" fmla="*/ 10 w 331"/>
                <a:gd name="T9" fmla="*/ 57 h 132"/>
                <a:gd name="T10" fmla="*/ 115 w 331"/>
                <a:gd name="T11" fmla="*/ 96 h 132"/>
                <a:gd name="T12" fmla="*/ 267 w 331"/>
                <a:gd name="T13" fmla="*/ 57 h 132"/>
                <a:gd name="T14" fmla="*/ 278 w 331"/>
                <a:gd name="T15" fmla="*/ 13 h 132"/>
                <a:gd name="T16" fmla="*/ 261 w 331"/>
                <a:gd name="T17" fmla="*/ 5 h 132"/>
                <a:gd name="T18" fmla="*/ 272 w 331"/>
                <a:gd name="T19" fmla="*/ 0 h 132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331" h="132">
                  <a:moveTo>
                    <a:pt x="310" y="0"/>
                  </a:moveTo>
                  <a:cubicBezTo>
                    <a:pt x="272" y="26"/>
                    <a:pt x="309" y="6"/>
                    <a:pt x="232" y="6"/>
                  </a:cubicBezTo>
                  <a:cubicBezTo>
                    <a:pt x="195" y="6"/>
                    <a:pt x="123" y="14"/>
                    <a:pt x="82" y="18"/>
                  </a:cubicBezTo>
                  <a:cubicBezTo>
                    <a:pt x="28" y="32"/>
                    <a:pt x="50" y="25"/>
                    <a:pt x="16" y="36"/>
                  </a:cubicBezTo>
                  <a:cubicBezTo>
                    <a:pt x="0" y="60"/>
                    <a:pt x="1" y="48"/>
                    <a:pt x="10" y="78"/>
                  </a:cubicBezTo>
                  <a:cubicBezTo>
                    <a:pt x="25" y="129"/>
                    <a:pt x="88" y="126"/>
                    <a:pt x="130" y="132"/>
                  </a:cubicBezTo>
                  <a:cubicBezTo>
                    <a:pt x="188" y="118"/>
                    <a:pt x="254" y="112"/>
                    <a:pt x="304" y="78"/>
                  </a:cubicBezTo>
                  <a:cubicBezTo>
                    <a:pt x="316" y="60"/>
                    <a:pt x="331" y="41"/>
                    <a:pt x="316" y="18"/>
                  </a:cubicBezTo>
                  <a:cubicBezTo>
                    <a:pt x="312" y="12"/>
                    <a:pt x="300" y="13"/>
                    <a:pt x="298" y="6"/>
                  </a:cubicBezTo>
                  <a:cubicBezTo>
                    <a:pt x="297" y="2"/>
                    <a:pt x="306" y="2"/>
                    <a:pt x="310" y="0"/>
                  </a:cubicBezTo>
                  <a:close/>
                </a:path>
              </a:pathLst>
            </a:custGeom>
            <a:solidFill>
              <a:srgbClr val="3366FF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79" name="Freeform 13"/>
            <p:cNvSpPr>
              <a:spLocks/>
            </p:cNvSpPr>
            <p:nvPr/>
          </p:nvSpPr>
          <p:spPr bwMode="auto">
            <a:xfrm>
              <a:off x="2672" y="1311"/>
              <a:ext cx="647" cy="488"/>
            </a:xfrm>
            <a:custGeom>
              <a:avLst/>
              <a:gdLst>
                <a:gd name="T0" fmla="*/ 125 w 678"/>
                <a:gd name="T1" fmla="*/ 50 h 544"/>
                <a:gd name="T2" fmla="*/ 182 w 678"/>
                <a:gd name="T3" fmla="*/ 81 h 544"/>
                <a:gd name="T4" fmla="*/ 167 w 678"/>
                <a:gd name="T5" fmla="*/ 115 h 544"/>
                <a:gd name="T6" fmla="*/ 172 w 678"/>
                <a:gd name="T7" fmla="*/ 137 h 544"/>
                <a:gd name="T8" fmla="*/ 250 w 678"/>
                <a:gd name="T9" fmla="*/ 162 h 544"/>
                <a:gd name="T10" fmla="*/ 266 w 678"/>
                <a:gd name="T11" fmla="*/ 132 h 544"/>
                <a:gd name="T12" fmla="*/ 256 w 678"/>
                <a:gd name="T13" fmla="*/ 89 h 544"/>
                <a:gd name="T14" fmla="*/ 287 w 678"/>
                <a:gd name="T15" fmla="*/ 75 h 544"/>
                <a:gd name="T16" fmla="*/ 313 w 678"/>
                <a:gd name="T17" fmla="*/ 58 h 544"/>
                <a:gd name="T18" fmla="*/ 324 w 678"/>
                <a:gd name="T19" fmla="*/ 46 h 544"/>
                <a:gd name="T20" fmla="*/ 339 w 678"/>
                <a:gd name="T21" fmla="*/ 41 h 544"/>
                <a:gd name="T22" fmla="*/ 360 w 678"/>
                <a:gd name="T23" fmla="*/ 3 h 544"/>
                <a:gd name="T24" fmla="*/ 375 w 678"/>
                <a:gd name="T25" fmla="*/ 6 h 544"/>
                <a:gd name="T26" fmla="*/ 390 w 678"/>
                <a:gd name="T27" fmla="*/ 3 h 544"/>
                <a:gd name="T28" fmla="*/ 396 w 678"/>
                <a:gd name="T29" fmla="*/ 15 h 544"/>
                <a:gd name="T30" fmla="*/ 423 w 678"/>
                <a:gd name="T31" fmla="*/ 72 h 544"/>
                <a:gd name="T32" fmla="*/ 485 w 678"/>
                <a:gd name="T33" fmla="*/ 101 h 544"/>
                <a:gd name="T34" fmla="*/ 527 w 678"/>
                <a:gd name="T35" fmla="*/ 128 h 544"/>
                <a:gd name="T36" fmla="*/ 568 w 678"/>
                <a:gd name="T37" fmla="*/ 153 h 544"/>
                <a:gd name="T38" fmla="*/ 584 w 678"/>
                <a:gd name="T39" fmla="*/ 179 h 544"/>
                <a:gd name="T40" fmla="*/ 506 w 678"/>
                <a:gd name="T41" fmla="*/ 309 h 544"/>
                <a:gd name="T42" fmla="*/ 453 w 678"/>
                <a:gd name="T43" fmla="*/ 375 h 544"/>
                <a:gd name="T44" fmla="*/ 438 w 678"/>
                <a:gd name="T45" fmla="*/ 379 h 544"/>
                <a:gd name="T46" fmla="*/ 423 w 678"/>
                <a:gd name="T47" fmla="*/ 388 h 544"/>
                <a:gd name="T48" fmla="*/ 333 w 678"/>
                <a:gd name="T49" fmla="*/ 370 h 544"/>
                <a:gd name="T50" fmla="*/ 297 w 678"/>
                <a:gd name="T51" fmla="*/ 348 h 544"/>
                <a:gd name="T52" fmla="*/ 282 w 678"/>
                <a:gd name="T53" fmla="*/ 353 h 544"/>
                <a:gd name="T54" fmla="*/ 229 w 678"/>
                <a:gd name="T55" fmla="*/ 323 h 544"/>
                <a:gd name="T56" fmla="*/ 177 w 678"/>
                <a:gd name="T57" fmla="*/ 284 h 544"/>
                <a:gd name="T58" fmla="*/ 157 w 678"/>
                <a:gd name="T59" fmla="*/ 288 h 544"/>
                <a:gd name="T60" fmla="*/ 146 w 678"/>
                <a:gd name="T61" fmla="*/ 301 h 544"/>
                <a:gd name="T62" fmla="*/ 105 w 678"/>
                <a:gd name="T63" fmla="*/ 297 h 544"/>
                <a:gd name="T64" fmla="*/ 42 w 678"/>
                <a:gd name="T65" fmla="*/ 275 h 544"/>
                <a:gd name="T66" fmla="*/ 10 w 678"/>
                <a:gd name="T67" fmla="*/ 236 h 544"/>
                <a:gd name="T68" fmla="*/ 0 w 678"/>
                <a:gd name="T69" fmla="*/ 210 h 544"/>
                <a:gd name="T70" fmla="*/ 10 w 678"/>
                <a:gd name="T71" fmla="*/ 197 h 544"/>
                <a:gd name="T72" fmla="*/ 27 w 678"/>
                <a:gd name="T73" fmla="*/ 193 h 544"/>
                <a:gd name="T74" fmla="*/ 48 w 678"/>
                <a:gd name="T75" fmla="*/ 167 h 544"/>
                <a:gd name="T76" fmla="*/ 78 w 678"/>
                <a:gd name="T77" fmla="*/ 150 h 544"/>
                <a:gd name="T78" fmla="*/ 89 w 678"/>
                <a:gd name="T79" fmla="*/ 137 h 544"/>
                <a:gd name="T80" fmla="*/ 105 w 678"/>
                <a:gd name="T81" fmla="*/ 128 h 544"/>
                <a:gd name="T82" fmla="*/ 125 w 678"/>
                <a:gd name="T83" fmla="*/ 106 h 544"/>
                <a:gd name="T84" fmla="*/ 130 w 678"/>
                <a:gd name="T85" fmla="*/ 54 h 544"/>
                <a:gd name="T86" fmla="*/ 130 w 678"/>
                <a:gd name="T87" fmla="*/ 58 h 544"/>
                <a:gd name="T88" fmla="*/ 125 w 678"/>
                <a:gd name="T89" fmla="*/ 72 h 544"/>
                <a:gd name="T90" fmla="*/ 125 w 678"/>
                <a:gd name="T91" fmla="*/ 50 h 544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0" t="0" r="r" b="b"/>
              <a:pathLst>
                <a:path w="678" h="544">
                  <a:moveTo>
                    <a:pt x="144" y="69"/>
                  </a:moveTo>
                  <a:cubicBezTo>
                    <a:pt x="196" y="86"/>
                    <a:pt x="169" y="84"/>
                    <a:pt x="210" y="111"/>
                  </a:cubicBezTo>
                  <a:cubicBezTo>
                    <a:pt x="221" y="144"/>
                    <a:pt x="203" y="126"/>
                    <a:pt x="192" y="159"/>
                  </a:cubicBezTo>
                  <a:cubicBezTo>
                    <a:pt x="194" y="169"/>
                    <a:pt x="191" y="182"/>
                    <a:pt x="198" y="189"/>
                  </a:cubicBezTo>
                  <a:cubicBezTo>
                    <a:pt x="209" y="200"/>
                    <a:pt x="267" y="211"/>
                    <a:pt x="288" y="225"/>
                  </a:cubicBezTo>
                  <a:cubicBezTo>
                    <a:pt x="316" y="216"/>
                    <a:pt x="312" y="208"/>
                    <a:pt x="306" y="183"/>
                  </a:cubicBezTo>
                  <a:cubicBezTo>
                    <a:pt x="301" y="163"/>
                    <a:pt x="294" y="123"/>
                    <a:pt x="294" y="123"/>
                  </a:cubicBezTo>
                  <a:cubicBezTo>
                    <a:pt x="305" y="116"/>
                    <a:pt x="320" y="113"/>
                    <a:pt x="330" y="105"/>
                  </a:cubicBezTo>
                  <a:cubicBezTo>
                    <a:pt x="369" y="74"/>
                    <a:pt x="315" y="96"/>
                    <a:pt x="360" y="81"/>
                  </a:cubicBezTo>
                  <a:cubicBezTo>
                    <a:pt x="364" y="75"/>
                    <a:pt x="366" y="68"/>
                    <a:pt x="372" y="63"/>
                  </a:cubicBezTo>
                  <a:cubicBezTo>
                    <a:pt x="377" y="59"/>
                    <a:pt x="386" y="61"/>
                    <a:pt x="390" y="57"/>
                  </a:cubicBezTo>
                  <a:cubicBezTo>
                    <a:pt x="395" y="52"/>
                    <a:pt x="411" y="11"/>
                    <a:pt x="414" y="3"/>
                  </a:cubicBezTo>
                  <a:cubicBezTo>
                    <a:pt x="420" y="5"/>
                    <a:pt x="426" y="9"/>
                    <a:pt x="432" y="9"/>
                  </a:cubicBezTo>
                  <a:cubicBezTo>
                    <a:pt x="438" y="9"/>
                    <a:pt x="444" y="0"/>
                    <a:pt x="450" y="3"/>
                  </a:cubicBezTo>
                  <a:cubicBezTo>
                    <a:pt x="456" y="6"/>
                    <a:pt x="454" y="15"/>
                    <a:pt x="456" y="21"/>
                  </a:cubicBezTo>
                  <a:cubicBezTo>
                    <a:pt x="463" y="45"/>
                    <a:pt x="465" y="81"/>
                    <a:pt x="486" y="99"/>
                  </a:cubicBezTo>
                  <a:cubicBezTo>
                    <a:pt x="510" y="120"/>
                    <a:pt x="533" y="124"/>
                    <a:pt x="558" y="141"/>
                  </a:cubicBezTo>
                  <a:cubicBezTo>
                    <a:pt x="572" y="163"/>
                    <a:pt x="585" y="163"/>
                    <a:pt x="606" y="177"/>
                  </a:cubicBezTo>
                  <a:cubicBezTo>
                    <a:pt x="620" y="198"/>
                    <a:pt x="630" y="205"/>
                    <a:pt x="654" y="213"/>
                  </a:cubicBezTo>
                  <a:cubicBezTo>
                    <a:pt x="658" y="226"/>
                    <a:pt x="671" y="236"/>
                    <a:pt x="672" y="249"/>
                  </a:cubicBezTo>
                  <a:cubicBezTo>
                    <a:pt x="678" y="308"/>
                    <a:pt x="630" y="397"/>
                    <a:pt x="582" y="429"/>
                  </a:cubicBezTo>
                  <a:cubicBezTo>
                    <a:pt x="562" y="459"/>
                    <a:pt x="542" y="489"/>
                    <a:pt x="522" y="519"/>
                  </a:cubicBezTo>
                  <a:cubicBezTo>
                    <a:pt x="518" y="524"/>
                    <a:pt x="510" y="522"/>
                    <a:pt x="504" y="525"/>
                  </a:cubicBezTo>
                  <a:cubicBezTo>
                    <a:pt x="498" y="528"/>
                    <a:pt x="492" y="533"/>
                    <a:pt x="486" y="537"/>
                  </a:cubicBezTo>
                  <a:cubicBezTo>
                    <a:pt x="446" y="511"/>
                    <a:pt x="430" y="544"/>
                    <a:pt x="384" y="513"/>
                  </a:cubicBezTo>
                  <a:cubicBezTo>
                    <a:pt x="370" y="470"/>
                    <a:pt x="384" y="473"/>
                    <a:pt x="342" y="483"/>
                  </a:cubicBezTo>
                  <a:cubicBezTo>
                    <a:pt x="336" y="485"/>
                    <a:pt x="330" y="487"/>
                    <a:pt x="324" y="489"/>
                  </a:cubicBezTo>
                  <a:cubicBezTo>
                    <a:pt x="259" y="467"/>
                    <a:pt x="312" y="479"/>
                    <a:pt x="264" y="447"/>
                  </a:cubicBezTo>
                  <a:cubicBezTo>
                    <a:pt x="253" y="413"/>
                    <a:pt x="239" y="402"/>
                    <a:pt x="204" y="393"/>
                  </a:cubicBezTo>
                  <a:cubicBezTo>
                    <a:pt x="196" y="395"/>
                    <a:pt x="187" y="394"/>
                    <a:pt x="180" y="399"/>
                  </a:cubicBezTo>
                  <a:cubicBezTo>
                    <a:pt x="174" y="403"/>
                    <a:pt x="175" y="416"/>
                    <a:pt x="168" y="417"/>
                  </a:cubicBezTo>
                  <a:cubicBezTo>
                    <a:pt x="152" y="420"/>
                    <a:pt x="136" y="413"/>
                    <a:pt x="120" y="411"/>
                  </a:cubicBezTo>
                  <a:cubicBezTo>
                    <a:pt x="94" y="402"/>
                    <a:pt x="74" y="390"/>
                    <a:pt x="48" y="381"/>
                  </a:cubicBezTo>
                  <a:cubicBezTo>
                    <a:pt x="36" y="363"/>
                    <a:pt x="19" y="348"/>
                    <a:pt x="12" y="327"/>
                  </a:cubicBezTo>
                  <a:cubicBezTo>
                    <a:pt x="8" y="315"/>
                    <a:pt x="0" y="291"/>
                    <a:pt x="0" y="291"/>
                  </a:cubicBezTo>
                  <a:cubicBezTo>
                    <a:pt x="4" y="285"/>
                    <a:pt x="6" y="278"/>
                    <a:pt x="12" y="273"/>
                  </a:cubicBezTo>
                  <a:cubicBezTo>
                    <a:pt x="17" y="269"/>
                    <a:pt x="26" y="271"/>
                    <a:pt x="30" y="267"/>
                  </a:cubicBezTo>
                  <a:cubicBezTo>
                    <a:pt x="40" y="257"/>
                    <a:pt x="46" y="243"/>
                    <a:pt x="54" y="231"/>
                  </a:cubicBezTo>
                  <a:cubicBezTo>
                    <a:pt x="62" y="219"/>
                    <a:pt x="90" y="207"/>
                    <a:pt x="90" y="207"/>
                  </a:cubicBezTo>
                  <a:cubicBezTo>
                    <a:pt x="94" y="201"/>
                    <a:pt x="97" y="194"/>
                    <a:pt x="102" y="189"/>
                  </a:cubicBezTo>
                  <a:cubicBezTo>
                    <a:pt x="107" y="184"/>
                    <a:pt x="115" y="183"/>
                    <a:pt x="120" y="177"/>
                  </a:cubicBezTo>
                  <a:cubicBezTo>
                    <a:pt x="153" y="136"/>
                    <a:pt x="92" y="181"/>
                    <a:pt x="144" y="147"/>
                  </a:cubicBezTo>
                  <a:cubicBezTo>
                    <a:pt x="135" y="121"/>
                    <a:pt x="142" y="100"/>
                    <a:pt x="150" y="75"/>
                  </a:cubicBezTo>
                  <a:cubicBezTo>
                    <a:pt x="108" y="61"/>
                    <a:pt x="146" y="72"/>
                    <a:pt x="150" y="81"/>
                  </a:cubicBezTo>
                  <a:cubicBezTo>
                    <a:pt x="152" y="87"/>
                    <a:pt x="147" y="105"/>
                    <a:pt x="144" y="99"/>
                  </a:cubicBezTo>
                  <a:cubicBezTo>
                    <a:pt x="140" y="90"/>
                    <a:pt x="144" y="79"/>
                    <a:pt x="144" y="69"/>
                  </a:cubicBezTo>
                  <a:close/>
                </a:path>
              </a:pathLst>
            </a:custGeom>
            <a:solidFill>
              <a:srgbClr val="66FFFF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80" name="Freeform 14"/>
            <p:cNvSpPr>
              <a:spLocks/>
            </p:cNvSpPr>
            <p:nvPr/>
          </p:nvSpPr>
          <p:spPr bwMode="auto">
            <a:xfrm>
              <a:off x="3291" y="1576"/>
              <a:ext cx="602" cy="302"/>
            </a:xfrm>
            <a:custGeom>
              <a:avLst/>
              <a:gdLst>
                <a:gd name="T0" fmla="*/ 0 w 630"/>
                <a:gd name="T1" fmla="*/ 191 h 336"/>
                <a:gd name="T2" fmla="*/ 48 w 630"/>
                <a:gd name="T3" fmla="*/ 131 h 336"/>
                <a:gd name="T4" fmla="*/ 73 w 630"/>
                <a:gd name="T5" fmla="*/ 57 h 336"/>
                <a:gd name="T6" fmla="*/ 84 w 630"/>
                <a:gd name="T7" fmla="*/ 44 h 336"/>
                <a:gd name="T8" fmla="*/ 94 w 630"/>
                <a:gd name="T9" fmla="*/ 18 h 336"/>
                <a:gd name="T10" fmla="*/ 141 w 630"/>
                <a:gd name="T11" fmla="*/ 0 h 336"/>
                <a:gd name="T12" fmla="*/ 167 w 630"/>
                <a:gd name="T13" fmla="*/ 4 h 336"/>
                <a:gd name="T14" fmla="*/ 199 w 630"/>
                <a:gd name="T15" fmla="*/ 22 h 336"/>
                <a:gd name="T16" fmla="*/ 215 w 630"/>
                <a:gd name="T17" fmla="*/ 48 h 336"/>
                <a:gd name="T18" fmla="*/ 246 w 630"/>
                <a:gd name="T19" fmla="*/ 57 h 336"/>
                <a:gd name="T20" fmla="*/ 319 w 630"/>
                <a:gd name="T21" fmla="*/ 87 h 336"/>
                <a:gd name="T22" fmla="*/ 351 w 630"/>
                <a:gd name="T23" fmla="*/ 96 h 336"/>
                <a:gd name="T24" fmla="*/ 366 w 630"/>
                <a:gd name="T25" fmla="*/ 100 h 336"/>
                <a:gd name="T26" fmla="*/ 477 w 630"/>
                <a:gd name="T27" fmla="*/ 135 h 336"/>
                <a:gd name="T28" fmla="*/ 507 w 630"/>
                <a:gd name="T29" fmla="*/ 147 h 336"/>
                <a:gd name="T30" fmla="*/ 519 w 630"/>
                <a:gd name="T31" fmla="*/ 162 h 336"/>
                <a:gd name="T32" fmla="*/ 549 w 630"/>
                <a:gd name="T33" fmla="*/ 170 h 336"/>
                <a:gd name="T34" fmla="*/ 482 w 630"/>
                <a:gd name="T35" fmla="*/ 196 h 336"/>
                <a:gd name="T36" fmla="*/ 471 w 630"/>
                <a:gd name="T37" fmla="*/ 222 h 336"/>
                <a:gd name="T38" fmla="*/ 419 w 630"/>
                <a:gd name="T39" fmla="*/ 204 h 336"/>
                <a:gd name="T40" fmla="*/ 356 w 630"/>
                <a:gd name="T41" fmla="*/ 188 h 336"/>
                <a:gd name="T42" fmla="*/ 293 w 630"/>
                <a:gd name="T43" fmla="*/ 156 h 336"/>
                <a:gd name="T44" fmla="*/ 204 w 630"/>
                <a:gd name="T45" fmla="*/ 135 h 336"/>
                <a:gd name="T46" fmla="*/ 167 w 630"/>
                <a:gd name="T47" fmla="*/ 144 h 336"/>
                <a:gd name="T48" fmla="*/ 136 w 630"/>
                <a:gd name="T49" fmla="*/ 162 h 336"/>
                <a:gd name="T50" fmla="*/ 115 w 630"/>
                <a:gd name="T51" fmla="*/ 183 h 336"/>
                <a:gd name="T52" fmla="*/ 89 w 630"/>
                <a:gd name="T53" fmla="*/ 235 h 336"/>
                <a:gd name="T54" fmla="*/ 48 w 630"/>
                <a:gd name="T55" fmla="*/ 244 h 336"/>
                <a:gd name="T56" fmla="*/ 36 w 630"/>
                <a:gd name="T57" fmla="*/ 231 h 336"/>
                <a:gd name="T58" fmla="*/ 48 w 630"/>
                <a:gd name="T59" fmla="*/ 204 h 336"/>
                <a:gd name="T60" fmla="*/ 15 w 630"/>
                <a:gd name="T61" fmla="*/ 196 h 336"/>
                <a:gd name="T62" fmla="*/ 21 w 630"/>
                <a:gd name="T63" fmla="*/ 170 h 336"/>
                <a:gd name="T64" fmla="*/ 15 w 630"/>
                <a:gd name="T65" fmla="*/ 139 h 336"/>
                <a:gd name="T66" fmla="*/ 21 w 630"/>
                <a:gd name="T67" fmla="*/ 162 h 336"/>
                <a:gd name="T68" fmla="*/ 0 w 630"/>
                <a:gd name="T69" fmla="*/ 191 h 3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630" h="336">
                  <a:moveTo>
                    <a:pt x="0" y="264"/>
                  </a:moveTo>
                  <a:cubicBezTo>
                    <a:pt x="43" y="235"/>
                    <a:pt x="0" y="198"/>
                    <a:pt x="54" y="180"/>
                  </a:cubicBezTo>
                  <a:cubicBezTo>
                    <a:pt x="65" y="147"/>
                    <a:pt x="69" y="109"/>
                    <a:pt x="84" y="78"/>
                  </a:cubicBezTo>
                  <a:cubicBezTo>
                    <a:pt x="87" y="72"/>
                    <a:pt x="93" y="67"/>
                    <a:pt x="96" y="60"/>
                  </a:cubicBezTo>
                  <a:cubicBezTo>
                    <a:pt x="101" y="48"/>
                    <a:pt x="104" y="36"/>
                    <a:pt x="108" y="24"/>
                  </a:cubicBezTo>
                  <a:cubicBezTo>
                    <a:pt x="114" y="5"/>
                    <a:pt x="162" y="0"/>
                    <a:pt x="162" y="0"/>
                  </a:cubicBezTo>
                  <a:cubicBezTo>
                    <a:pt x="172" y="2"/>
                    <a:pt x="183" y="2"/>
                    <a:pt x="192" y="6"/>
                  </a:cubicBezTo>
                  <a:cubicBezTo>
                    <a:pt x="205" y="12"/>
                    <a:pt x="228" y="30"/>
                    <a:pt x="228" y="30"/>
                  </a:cubicBezTo>
                  <a:cubicBezTo>
                    <a:pt x="231" y="40"/>
                    <a:pt x="236" y="60"/>
                    <a:pt x="246" y="66"/>
                  </a:cubicBezTo>
                  <a:cubicBezTo>
                    <a:pt x="257" y="73"/>
                    <a:pt x="282" y="78"/>
                    <a:pt x="282" y="78"/>
                  </a:cubicBezTo>
                  <a:cubicBezTo>
                    <a:pt x="301" y="107"/>
                    <a:pt x="335" y="110"/>
                    <a:pt x="366" y="120"/>
                  </a:cubicBezTo>
                  <a:cubicBezTo>
                    <a:pt x="378" y="124"/>
                    <a:pt x="390" y="128"/>
                    <a:pt x="402" y="132"/>
                  </a:cubicBezTo>
                  <a:cubicBezTo>
                    <a:pt x="408" y="134"/>
                    <a:pt x="420" y="138"/>
                    <a:pt x="420" y="138"/>
                  </a:cubicBezTo>
                  <a:cubicBezTo>
                    <a:pt x="459" y="177"/>
                    <a:pt x="493" y="180"/>
                    <a:pt x="546" y="186"/>
                  </a:cubicBezTo>
                  <a:cubicBezTo>
                    <a:pt x="561" y="191"/>
                    <a:pt x="570" y="192"/>
                    <a:pt x="582" y="204"/>
                  </a:cubicBezTo>
                  <a:cubicBezTo>
                    <a:pt x="587" y="209"/>
                    <a:pt x="588" y="218"/>
                    <a:pt x="594" y="222"/>
                  </a:cubicBezTo>
                  <a:cubicBezTo>
                    <a:pt x="605" y="229"/>
                    <a:pt x="630" y="234"/>
                    <a:pt x="630" y="234"/>
                  </a:cubicBezTo>
                  <a:cubicBezTo>
                    <a:pt x="617" y="273"/>
                    <a:pt x="593" y="265"/>
                    <a:pt x="552" y="270"/>
                  </a:cubicBezTo>
                  <a:cubicBezTo>
                    <a:pt x="548" y="282"/>
                    <a:pt x="552" y="309"/>
                    <a:pt x="540" y="306"/>
                  </a:cubicBezTo>
                  <a:cubicBezTo>
                    <a:pt x="516" y="300"/>
                    <a:pt x="502" y="292"/>
                    <a:pt x="480" y="282"/>
                  </a:cubicBezTo>
                  <a:cubicBezTo>
                    <a:pt x="461" y="274"/>
                    <a:pt x="426" y="270"/>
                    <a:pt x="408" y="258"/>
                  </a:cubicBezTo>
                  <a:cubicBezTo>
                    <a:pt x="397" y="251"/>
                    <a:pt x="340" y="217"/>
                    <a:pt x="336" y="216"/>
                  </a:cubicBezTo>
                  <a:cubicBezTo>
                    <a:pt x="302" y="205"/>
                    <a:pt x="268" y="197"/>
                    <a:pt x="234" y="186"/>
                  </a:cubicBezTo>
                  <a:cubicBezTo>
                    <a:pt x="228" y="187"/>
                    <a:pt x="199" y="194"/>
                    <a:pt x="192" y="198"/>
                  </a:cubicBezTo>
                  <a:cubicBezTo>
                    <a:pt x="179" y="205"/>
                    <a:pt x="156" y="222"/>
                    <a:pt x="156" y="222"/>
                  </a:cubicBezTo>
                  <a:cubicBezTo>
                    <a:pt x="134" y="288"/>
                    <a:pt x="171" y="190"/>
                    <a:pt x="132" y="252"/>
                  </a:cubicBezTo>
                  <a:cubicBezTo>
                    <a:pt x="124" y="265"/>
                    <a:pt x="114" y="312"/>
                    <a:pt x="102" y="324"/>
                  </a:cubicBezTo>
                  <a:cubicBezTo>
                    <a:pt x="90" y="336"/>
                    <a:pt x="70" y="333"/>
                    <a:pt x="54" y="336"/>
                  </a:cubicBezTo>
                  <a:cubicBezTo>
                    <a:pt x="50" y="330"/>
                    <a:pt x="42" y="325"/>
                    <a:pt x="42" y="318"/>
                  </a:cubicBezTo>
                  <a:cubicBezTo>
                    <a:pt x="42" y="305"/>
                    <a:pt x="54" y="282"/>
                    <a:pt x="54" y="282"/>
                  </a:cubicBezTo>
                  <a:cubicBezTo>
                    <a:pt x="42" y="278"/>
                    <a:pt x="14" y="282"/>
                    <a:pt x="18" y="270"/>
                  </a:cubicBezTo>
                  <a:cubicBezTo>
                    <a:pt x="31" y="232"/>
                    <a:pt x="43" y="234"/>
                    <a:pt x="24" y="234"/>
                  </a:cubicBezTo>
                  <a:cubicBezTo>
                    <a:pt x="22" y="220"/>
                    <a:pt x="18" y="206"/>
                    <a:pt x="18" y="192"/>
                  </a:cubicBezTo>
                  <a:cubicBezTo>
                    <a:pt x="18" y="182"/>
                    <a:pt x="24" y="212"/>
                    <a:pt x="24" y="222"/>
                  </a:cubicBezTo>
                  <a:cubicBezTo>
                    <a:pt x="24" y="246"/>
                    <a:pt x="16" y="248"/>
                    <a:pt x="0" y="264"/>
                  </a:cubicBezTo>
                  <a:close/>
                </a:path>
              </a:pathLst>
            </a:custGeom>
            <a:solidFill>
              <a:srgbClr val="80808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81" name="Freeform 15"/>
            <p:cNvSpPr>
              <a:spLocks/>
            </p:cNvSpPr>
            <p:nvPr/>
          </p:nvSpPr>
          <p:spPr bwMode="auto">
            <a:xfrm>
              <a:off x="3401" y="1725"/>
              <a:ext cx="188" cy="357"/>
            </a:xfrm>
            <a:custGeom>
              <a:avLst/>
              <a:gdLst>
                <a:gd name="T0" fmla="*/ 154 w 198"/>
                <a:gd name="T1" fmla="*/ 28 h 399"/>
                <a:gd name="T2" fmla="*/ 134 w 198"/>
                <a:gd name="T3" fmla="*/ 132 h 399"/>
                <a:gd name="T4" fmla="*/ 118 w 198"/>
                <a:gd name="T5" fmla="*/ 225 h 399"/>
                <a:gd name="T6" fmla="*/ 62 w 198"/>
                <a:gd name="T7" fmla="*/ 285 h 399"/>
                <a:gd name="T8" fmla="*/ 30 w 198"/>
                <a:gd name="T9" fmla="*/ 234 h 399"/>
                <a:gd name="T10" fmla="*/ 9 w 198"/>
                <a:gd name="T11" fmla="*/ 208 h 399"/>
                <a:gd name="T12" fmla="*/ 6 w 198"/>
                <a:gd name="T13" fmla="*/ 195 h 399"/>
                <a:gd name="T14" fmla="*/ 9 w 198"/>
                <a:gd name="T15" fmla="*/ 126 h 399"/>
                <a:gd name="T16" fmla="*/ 21 w 198"/>
                <a:gd name="T17" fmla="*/ 57 h 399"/>
                <a:gd name="T18" fmla="*/ 51 w 198"/>
                <a:gd name="T19" fmla="*/ 41 h 399"/>
                <a:gd name="T20" fmla="*/ 87 w 198"/>
                <a:gd name="T21" fmla="*/ 19 h 399"/>
                <a:gd name="T22" fmla="*/ 103 w 198"/>
                <a:gd name="T23" fmla="*/ 15 h 399"/>
                <a:gd name="T24" fmla="*/ 134 w 198"/>
                <a:gd name="T25" fmla="*/ 24 h 399"/>
                <a:gd name="T26" fmla="*/ 149 w 198"/>
                <a:gd name="T27" fmla="*/ 28 h 399"/>
                <a:gd name="T28" fmla="*/ 154 w 198"/>
                <a:gd name="T29" fmla="*/ 45 h 399"/>
                <a:gd name="T30" fmla="*/ 170 w 198"/>
                <a:gd name="T31" fmla="*/ 54 h 399"/>
                <a:gd name="T32" fmla="*/ 149 w 198"/>
                <a:gd name="T33" fmla="*/ 37 h 399"/>
                <a:gd name="T34" fmla="*/ 154 w 198"/>
                <a:gd name="T35" fmla="*/ 57 h 399"/>
                <a:gd name="T36" fmla="*/ 144 w 198"/>
                <a:gd name="T37" fmla="*/ 66 h 399"/>
                <a:gd name="T38" fmla="*/ 139 w 198"/>
                <a:gd name="T39" fmla="*/ 72 h 399"/>
                <a:gd name="T40" fmla="*/ 149 w 198"/>
                <a:gd name="T41" fmla="*/ 63 h 399"/>
                <a:gd name="T42" fmla="*/ 149 w 198"/>
                <a:gd name="T43" fmla="*/ 49 h 399"/>
                <a:gd name="T44" fmla="*/ 144 w 198"/>
                <a:gd name="T45" fmla="*/ 63 h 399"/>
                <a:gd name="T46" fmla="*/ 149 w 198"/>
                <a:gd name="T47" fmla="*/ 75 h 399"/>
                <a:gd name="T48" fmla="*/ 149 w 198"/>
                <a:gd name="T49" fmla="*/ 106 h 399"/>
                <a:gd name="T50" fmla="*/ 123 w 198"/>
                <a:gd name="T51" fmla="*/ 88 h 399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198" h="399">
                  <a:moveTo>
                    <a:pt x="180" y="39"/>
                  </a:moveTo>
                  <a:cubicBezTo>
                    <a:pt x="175" y="90"/>
                    <a:pt x="168" y="134"/>
                    <a:pt x="156" y="183"/>
                  </a:cubicBezTo>
                  <a:cubicBezTo>
                    <a:pt x="143" y="303"/>
                    <a:pt x="156" y="261"/>
                    <a:pt x="138" y="315"/>
                  </a:cubicBezTo>
                  <a:cubicBezTo>
                    <a:pt x="149" y="384"/>
                    <a:pt x="135" y="386"/>
                    <a:pt x="72" y="399"/>
                  </a:cubicBezTo>
                  <a:cubicBezTo>
                    <a:pt x="30" y="385"/>
                    <a:pt x="50" y="357"/>
                    <a:pt x="36" y="327"/>
                  </a:cubicBezTo>
                  <a:cubicBezTo>
                    <a:pt x="30" y="314"/>
                    <a:pt x="17" y="305"/>
                    <a:pt x="12" y="291"/>
                  </a:cubicBezTo>
                  <a:cubicBezTo>
                    <a:pt x="10" y="285"/>
                    <a:pt x="8" y="279"/>
                    <a:pt x="6" y="273"/>
                  </a:cubicBezTo>
                  <a:cubicBezTo>
                    <a:pt x="1" y="233"/>
                    <a:pt x="0" y="214"/>
                    <a:pt x="12" y="177"/>
                  </a:cubicBezTo>
                  <a:cubicBezTo>
                    <a:pt x="6" y="159"/>
                    <a:pt x="11" y="94"/>
                    <a:pt x="24" y="81"/>
                  </a:cubicBezTo>
                  <a:cubicBezTo>
                    <a:pt x="34" y="71"/>
                    <a:pt x="60" y="57"/>
                    <a:pt x="60" y="57"/>
                  </a:cubicBezTo>
                  <a:cubicBezTo>
                    <a:pt x="70" y="27"/>
                    <a:pt x="60" y="41"/>
                    <a:pt x="102" y="27"/>
                  </a:cubicBezTo>
                  <a:cubicBezTo>
                    <a:pt x="108" y="25"/>
                    <a:pt x="120" y="21"/>
                    <a:pt x="120" y="21"/>
                  </a:cubicBezTo>
                  <a:cubicBezTo>
                    <a:pt x="132" y="25"/>
                    <a:pt x="144" y="29"/>
                    <a:pt x="156" y="33"/>
                  </a:cubicBezTo>
                  <a:cubicBezTo>
                    <a:pt x="162" y="35"/>
                    <a:pt x="174" y="39"/>
                    <a:pt x="174" y="39"/>
                  </a:cubicBezTo>
                  <a:cubicBezTo>
                    <a:pt x="176" y="47"/>
                    <a:pt x="175" y="56"/>
                    <a:pt x="180" y="63"/>
                  </a:cubicBezTo>
                  <a:cubicBezTo>
                    <a:pt x="184" y="69"/>
                    <a:pt x="198" y="75"/>
                    <a:pt x="198" y="75"/>
                  </a:cubicBezTo>
                  <a:cubicBezTo>
                    <a:pt x="190" y="67"/>
                    <a:pt x="185" y="47"/>
                    <a:pt x="174" y="51"/>
                  </a:cubicBezTo>
                  <a:cubicBezTo>
                    <a:pt x="164" y="54"/>
                    <a:pt x="182" y="71"/>
                    <a:pt x="180" y="81"/>
                  </a:cubicBezTo>
                  <a:cubicBezTo>
                    <a:pt x="180" y="81"/>
                    <a:pt x="149" y="112"/>
                    <a:pt x="168" y="93"/>
                  </a:cubicBezTo>
                  <a:cubicBezTo>
                    <a:pt x="166" y="95"/>
                    <a:pt x="160" y="101"/>
                    <a:pt x="162" y="99"/>
                  </a:cubicBezTo>
                  <a:cubicBezTo>
                    <a:pt x="166" y="95"/>
                    <a:pt x="170" y="91"/>
                    <a:pt x="174" y="87"/>
                  </a:cubicBezTo>
                  <a:cubicBezTo>
                    <a:pt x="185" y="0"/>
                    <a:pt x="181" y="42"/>
                    <a:pt x="174" y="69"/>
                  </a:cubicBezTo>
                  <a:cubicBezTo>
                    <a:pt x="172" y="75"/>
                    <a:pt x="170" y="81"/>
                    <a:pt x="168" y="87"/>
                  </a:cubicBezTo>
                  <a:cubicBezTo>
                    <a:pt x="170" y="93"/>
                    <a:pt x="175" y="99"/>
                    <a:pt x="174" y="105"/>
                  </a:cubicBezTo>
                  <a:cubicBezTo>
                    <a:pt x="169" y="149"/>
                    <a:pt x="148" y="134"/>
                    <a:pt x="174" y="147"/>
                  </a:cubicBezTo>
                  <a:lnTo>
                    <a:pt x="144" y="123"/>
                  </a:lnTo>
                </a:path>
              </a:pathLst>
            </a:custGeom>
            <a:solidFill>
              <a:srgbClr val="3366CC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82" name="Freeform 16"/>
            <p:cNvSpPr>
              <a:spLocks/>
            </p:cNvSpPr>
            <p:nvPr/>
          </p:nvSpPr>
          <p:spPr bwMode="auto">
            <a:xfrm>
              <a:off x="4530" y="1379"/>
              <a:ext cx="176" cy="106"/>
            </a:xfrm>
            <a:custGeom>
              <a:avLst/>
              <a:gdLst>
                <a:gd name="T0" fmla="*/ 134 w 185"/>
                <a:gd name="T1" fmla="*/ 42 h 120"/>
                <a:gd name="T2" fmla="*/ 103 w 185"/>
                <a:gd name="T3" fmla="*/ 0 h 120"/>
                <a:gd name="T4" fmla="*/ 21 w 185"/>
                <a:gd name="T5" fmla="*/ 21 h 120"/>
                <a:gd name="T6" fmla="*/ 27 w 185"/>
                <a:gd name="T7" fmla="*/ 50 h 120"/>
                <a:gd name="T8" fmla="*/ 72 w 185"/>
                <a:gd name="T9" fmla="*/ 45 h 120"/>
                <a:gd name="T10" fmla="*/ 83 w 185"/>
                <a:gd name="T11" fmla="*/ 74 h 120"/>
                <a:gd name="T12" fmla="*/ 114 w 185"/>
                <a:gd name="T13" fmla="*/ 83 h 120"/>
                <a:gd name="T14" fmla="*/ 134 w 185"/>
                <a:gd name="T15" fmla="*/ 57 h 120"/>
                <a:gd name="T16" fmla="*/ 134 w 185"/>
                <a:gd name="T17" fmla="*/ 42 h 12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85" h="120">
                  <a:moveTo>
                    <a:pt x="156" y="60"/>
                  </a:moveTo>
                  <a:cubicBezTo>
                    <a:pt x="150" y="28"/>
                    <a:pt x="147" y="18"/>
                    <a:pt x="120" y="0"/>
                  </a:cubicBezTo>
                  <a:cubicBezTo>
                    <a:pt x="86" y="6"/>
                    <a:pt x="57" y="19"/>
                    <a:pt x="24" y="30"/>
                  </a:cubicBezTo>
                  <a:cubicBezTo>
                    <a:pt x="10" y="72"/>
                    <a:pt x="0" y="62"/>
                    <a:pt x="30" y="72"/>
                  </a:cubicBezTo>
                  <a:cubicBezTo>
                    <a:pt x="72" y="58"/>
                    <a:pt x="54" y="56"/>
                    <a:pt x="84" y="66"/>
                  </a:cubicBezTo>
                  <a:cubicBezTo>
                    <a:pt x="89" y="80"/>
                    <a:pt x="85" y="99"/>
                    <a:pt x="96" y="108"/>
                  </a:cubicBezTo>
                  <a:cubicBezTo>
                    <a:pt x="106" y="116"/>
                    <a:pt x="132" y="120"/>
                    <a:pt x="132" y="120"/>
                  </a:cubicBezTo>
                  <a:cubicBezTo>
                    <a:pt x="161" y="110"/>
                    <a:pt x="177" y="115"/>
                    <a:pt x="156" y="84"/>
                  </a:cubicBezTo>
                  <a:cubicBezTo>
                    <a:pt x="159" y="73"/>
                    <a:pt x="185" y="16"/>
                    <a:pt x="156" y="60"/>
                  </a:cubicBezTo>
                  <a:close/>
                </a:path>
              </a:pathLst>
            </a:custGeom>
            <a:solidFill>
              <a:srgbClr val="990033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83" name="Freeform 17"/>
            <p:cNvSpPr>
              <a:spLocks/>
            </p:cNvSpPr>
            <p:nvPr/>
          </p:nvSpPr>
          <p:spPr bwMode="auto">
            <a:xfrm>
              <a:off x="4639" y="1471"/>
              <a:ext cx="91" cy="95"/>
            </a:xfrm>
            <a:custGeom>
              <a:avLst/>
              <a:gdLst>
                <a:gd name="T0" fmla="*/ 47 w 95"/>
                <a:gd name="T1" fmla="*/ 0 h 108"/>
                <a:gd name="T2" fmla="*/ 35 w 95"/>
                <a:gd name="T3" fmla="*/ 12 h 108"/>
                <a:gd name="T4" fmla="*/ 5 w 95"/>
                <a:gd name="T5" fmla="*/ 20 h 108"/>
                <a:gd name="T6" fmla="*/ 20 w 95"/>
                <a:gd name="T7" fmla="*/ 74 h 108"/>
                <a:gd name="T8" fmla="*/ 83 w 95"/>
                <a:gd name="T9" fmla="*/ 57 h 108"/>
                <a:gd name="T10" fmla="*/ 57 w 95"/>
                <a:gd name="T11" fmla="*/ 9 h 108"/>
                <a:gd name="T12" fmla="*/ 47 w 95"/>
                <a:gd name="T13" fmla="*/ 0 h 108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95" h="108">
                  <a:moveTo>
                    <a:pt x="53" y="0"/>
                  </a:moveTo>
                  <a:cubicBezTo>
                    <a:pt x="49" y="6"/>
                    <a:pt x="47" y="14"/>
                    <a:pt x="41" y="18"/>
                  </a:cubicBezTo>
                  <a:cubicBezTo>
                    <a:pt x="30" y="25"/>
                    <a:pt x="5" y="30"/>
                    <a:pt x="5" y="30"/>
                  </a:cubicBezTo>
                  <a:cubicBezTo>
                    <a:pt x="14" y="67"/>
                    <a:pt x="0" y="73"/>
                    <a:pt x="23" y="108"/>
                  </a:cubicBezTo>
                  <a:cubicBezTo>
                    <a:pt x="49" y="101"/>
                    <a:pt x="72" y="99"/>
                    <a:pt x="95" y="84"/>
                  </a:cubicBezTo>
                  <a:cubicBezTo>
                    <a:pt x="90" y="47"/>
                    <a:pt x="94" y="32"/>
                    <a:pt x="65" y="12"/>
                  </a:cubicBezTo>
                  <a:cubicBezTo>
                    <a:pt x="41" y="20"/>
                    <a:pt x="45" y="24"/>
                    <a:pt x="53" y="0"/>
                  </a:cubicBezTo>
                  <a:close/>
                </a:path>
              </a:pathLst>
            </a:custGeom>
            <a:solidFill>
              <a:srgbClr val="33CC33"/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84" name="Freeform 18"/>
            <p:cNvSpPr>
              <a:spLocks/>
            </p:cNvSpPr>
            <p:nvPr/>
          </p:nvSpPr>
          <p:spPr bwMode="auto">
            <a:xfrm>
              <a:off x="4736" y="1471"/>
              <a:ext cx="264" cy="178"/>
            </a:xfrm>
            <a:custGeom>
              <a:avLst/>
              <a:gdLst>
                <a:gd name="T0" fmla="*/ 184 w 276"/>
                <a:gd name="T1" fmla="*/ 0 h 201"/>
                <a:gd name="T2" fmla="*/ 189 w 276"/>
                <a:gd name="T3" fmla="*/ 12 h 201"/>
                <a:gd name="T4" fmla="*/ 221 w 276"/>
                <a:gd name="T5" fmla="*/ 21 h 201"/>
                <a:gd name="T6" fmla="*/ 210 w 276"/>
                <a:gd name="T7" fmla="*/ 66 h 201"/>
                <a:gd name="T8" fmla="*/ 189 w 276"/>
                <a:gd name="T9" fmla="*/ 75 h 201"/>
                <a:gd name="T10" fmla="*/ 163 w 276"/>
                <a:gd name="T11" fmla="*/ 79 h 201"/>
                <a:gd name="T12" fmla="*/ 116 w 276"/>
                <a:gd name="T13" fmla="*/ 96 h 201"/>
                <a:gd name="T14" fmla="*/ 99 w 276"/>
                <a:gd name="T15" fmla="*/ 92 h 201"/>
                <a:gd name="T16" fmla="*/ 84 w 276"/>
                <a:gd name="T17" fmla="*/ 83 h 201"/>
                <a:gd name="T18" fmla="*/ 78 w 276"/>
                <a:gd name="T19" fmla="*/ 96 h 201"/>
                <a:gd name="T20" fmla="*/ 63 w 276"/>
                <a:gd name="T21" fmla="*/ 100 h 201"/>
                <a:gd name="T22" fmla="*/ 27 w 276"/>
                <a:gd name="T23" fmla="*/ 112 h 201"/>
                <a:gd name="T24" fmla="*/ 0 w 276"/>
                <a:gd name="T25" fmla="*/ 112 h 201"/>
                <a:gd name="T26" fmla="*/ 6 w 276"/>
                <a:gd name="T27" fmla="*/ 100 h 201"/>
                <a:gd name="T28" fmla="*/ 36 w 276"/>
                <a:gd name="T29" fmla="*/ 92 h 201"/>
                <a:gd name="T30" fmla="*/ 131 w 276"/>
                <a:gd name="T31" fmla="*/ 50 h 201"/>
                <a:gd name="T32" fmla="*/ 158 w 276"/>
                <a:gd name="T33" fmla="*/ 29 h 201"/>
                <a:gd name="T34" fmla="*/ 184 w 276"/>
                <a:gd name="T35" fmla="*/ 0 h 201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276" h="201">
                  <a:moveTo>
                    <a:pt x="210" y="0"/>
                  </a:moveTo>
                  <a:cubicBezTo>
                    <a:pt x="212" y="6"/>
                    <a:pt x="211" y="14"/>
                    <a:pt x="216" y="18"/>
                  </a:cubicBezTo>
                  <a:cubicBezTo>
                    <a:pt x="226" y="25"/>
                    <a:pt x="252" y="30"/>
                    <a:pt x="252" y="30"/>
                  </a:cubicBezTo>
                  <a:cubicBezTo>
                    <a:pt x="265" y="68"/>
                    <a:pt x="276" y="72"/>
                    <a:pt x="240" y="96"/>
                  </a:cubicBezTo>
                  <a:cubicBezTo>
                    <a:pt x="197" y="82"/>
                    <a:pt x="243" y="90"/>
                    <a:pt x="216" y="108"/>
                  </a:cubicBezTo>
                  <a:cubicBezTo>
                    <a:pt x="208" y="114"/>
                    <a:pt x="196" y="111"/>
                    <a:pt x="186" y="114"/>
                  </a:cubicBezTo>
                  <a:cubicBezTo>
                    <a:pt x="150" y="124"/>
                    <a:pt x="157" y="121"/>
                    <a:pt x="132" y="138"/>
                  </a:cubicBezTo>
                  <a:cubicBezTo>
                    <a:pt x="126" y="136"/>
                    <a:pt x="120" y="135"/>
                    <a:pt x="114" y="132"/>
                  </a:cubicBezTo>
                  <a:cubicBezTo>
                    <a:pt x="108" y="129"/>
                    <a:pt x="103" y="118"/>
                    <a:pt x="96" y="120"/>
                  </a:cubicBezTo>
                  <a:cubicBezTo>
                    <a:pt x="90" y="122"/>
                    <a:pt x="94" y="134"/>
                    <a:pt x="90" y="138"/>
                  </a:cubicBezTo>
                  <a:cubicBezTo>
                    <a:pt x="86" y="142"/>
                    <a:pt x="78" y="142"/>
                    <a:pt x="72" y="144"/>
                  </a:cubicBezTo>
                  <a:cubicBezTo>
                    <a:pt x="32" y="131"/>
                    <a:pt x="72" y="148"/>
                    <a:pt x="30" y="162"/>
                  </a:cubicBezTo>
                  <a:cubicBezTo>
                    <a:pt x="20" y="201"/>
                    <a:pt x="10" y="193"/>
                    <a:pt x="0" y="162"/>
                  </a:cubicBezTo>
                  <a:cubicBezTo>
                    <a:pt x="2" y="156"/>
                    <a:pt x="1" y="148"/>
                    <a:pt x="6" y="144"/>
                  </a:cubicBezTo>
                  <a:cubicBezTo>
                    <a:pt x="16" y="137"/>
                    <a:pt x="42" y="132"/>
                    <a:pt x="42" y="132"/>
                  </a:cubicBezTo>
                  <a:cubicBezTo>
                    <a:pt x="63" y="68"/>
                    <a:pt x="79" y="79"/>
                    <a:pt x="150" y="72"/>
                  </a:cubicBezTo>
                  <a:cubicBezTo>
                    <a:pt x="164" y="30"/>
                    <a:pt x="150" y="32"/>
                    <a:pt x="180" y="42"/>
                  </a:cubicBezTo>
                  <a:cubicBezTo>
                    <a:pt x="191" y="26"/>
                    <a:pt x="210" y="19"/>
                    <a:pt x="210" y="0"/>
                  </a:cubicBezTo>
                  <a:close/>
                </a:path>
              </a:pathLst>
            </a:custGeom>
            <a:solidFill>
              <a:srgbClr val="FFCCFF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85" name="Freeform 19"/>
            <p:cNvSpPr>
              <a:spLocks/>
            </p:cNvSpPr>
            <p:nvPr/>
          </p:nvSpPr>
          <p:spPr bwMode="auto">
            <a:xfrm>
              <a:off x="3800" y="1335"/>
              <a:ext cx="786" cy="608"/>
            </a:xfrm>
            <a:custGeom>
              <a:avLst/>
              <a:gdLst>
                <a:gd name="T0" fmla="*/ 667 w 822"/>
                <a:gd name="T1" fmla="*/ 13 h 679"/>
                <a:gd name="T2" fmla="*/ 620 w 822"/>
                <a:gd name="T3" fmla="*/ 0 h 679"/>
                <a:gd name="T4" fmla="*/ 430 w 822"/>
                <a:gd name="T5" fmla="*/ 56 h 679"/>
                <a:gd name="T6" fmla="*/ 352 w 822"/>
                <a:gd name="T7" fmla="*/ 60 h 679"/>
                <a:gd name="T8" fmla="*/ 342 w 822"/>
                <a:gd name="T9" fmla="*/ 56 h 679"/>
                <a:gd name="T10" fmla="*/ 200 w 822"/>
                <a:gd name="T11" fmla="*/ 47 h 679"/>
                <a:gd name="T12" fmla="*/ 158 w 822"/>
                <a:gd name="T13" fmla="*/ 73 h 679"/>
                <a:gd name="T14" fmla="*/ 43 w 822"/>
                <a:gd name="T15" fmla="*/ 51 h 679"/>
                <a:gd name="T16" fmla="*/ 1 w 822"/>
                <a:gd name="T17" fmla="*/ 73 h 679"/>
                <a:gd name="T18" fmla="*/ 43 w 822"/>
                <a:gd name="T19" fmla="*/ 99 h 679"/>
                <a:gd name="T20" fmla="*/ 121 w 822"/>
                <a:gd name="T21" fmla="*/ 116 h 679"/>
                <a:gd name="T22" fmla="*/ 148 w 822"/>
                <a:gd name="T23" fmla="*/ 147 h 679"/>
                <a:gd name="T24" fmla="*/ 127 w 822"/>
                <a:gd name="T25" fmla="*/ 168 h 679"/>
                <a:gd name="T26" fmla="*/ 127 w 822"/>
                <a:gd name="T27" fmla="*/ 245 h 679"/>
                <a:gd name="T28" fmla="*/ 169 w 822"/>
                <a:gd name="T29" fmla="*/ 276 h 679"/>
                <a:gd name="T30" fmla="*/ 273 w 822"/>
                <a:gd name="T31" fmla="*/ 340 h 679"/>
                <a:gd name="T32" fmla="*/ 347 w 822"/>
                <a:gd name="T33" fmla="*/ 297 h 679"/>
                <a:gd name="T34" fmla="*/ 368 w 822"/>
                <a:gd name="T35" fmla="*/ 392 h 679"/>
                <a:gd name="T36" fmla="*/ 337 w 822"/>
                <a:gd name="T37" fmla="*/ 461 h 679"/>
                <a:gd name="T38" fmla="*/ 415 w 822"/>
                <a:gd name="T39" fmla="*/ 435 h 679"/>
                <a:gd name="T40" fmla="*/ 421 w 822"/>
                <a:gd name="T41" fmla="*/ 474 h 679"/>
                <a:gd name="T42" fmla="*/ 451 w 822"/>
                <a:gd name="T43" fmla="*/ 483 h 679"/>
                <a:gd name="T44" fmla="*/ 442 w 822"/>
                <a:gd name="T45" fmla="*/ 465 h 679"/>
                <a:gd name="T46" fmla="*/ 490 w 822"/>
                <a:gd name="T47" fmla="*/ 418 h 679"/>
                <a:gd name="T48" fmla="*/ 599 w 822"/>
                <a:gd name="T49" fmla="*/ 383 h 679"/>
                <a:gd name="T50" fmla="*/ 683 w 822"/>
                <a:gd name="T51" fmla="*/ 293 h 679"/>
                <a:gd name="T52" fmla="*/ 662 w 822"/>
                <a:gd name="T53" fmla="*/ 219 h 679"/>
                <a:gd name="T54" fmla="*/ 667 w 822"/>
                <a:gd name="T55" fmla="*/ 147 h 679"/>
                <a:gd name="T56" fmla="*/ 683 w 822"/>
                <a:gd name="T57" fmla="*/ 112 h 679"/>
                <a:gd name="T58" fmla="*/ 636 w 822"/>
                <a:gd name="T59" fmla="*/ 125 h 679"/>
                <a:gd name="T60" fmla="*/ 604 w 822"/>
                <a:gd name="T61" fmla="*/ 95 h 679"/>
                <a:gd name="T62" fmla="*/ 657 w 822"/>
                <a:gd name="T63" fmla="*/ 60 h 679"/>
                <a:gd name="T64" fmla="*/ 683 w 822"/>
                <a:gd name="T65" fmla="*/ 43 h 679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822" h="679">
                  <a:moveTo>
                    <a:pt x="793" y="72"/>
                  </a:moveTo>
                  <a:cubicBezTo>
                    <a:pt x="784" y="59"/>
                    <a:pt x="776" y="26"/>
                    <a:pt x="763" y="18"/>
                  </a:cubicBezTo>
                  <a:cubicBezTo>
                    <a:pt x="752" y="11"/>
                    <a:pt x="739" y="10"/>
                    <a:pt x="727" y="6"/>
                  </a:cubicBezTo>
                  <a:cubicBezTo>
                    <a:pt x="721" y="4"/>
                    <a:pt x="709" y="0"/>
                    <a:pt x="709" y="0"/>
                  </a:cubicBezTo>
                  <a:cubicBezTo>
                    <a:pt x="634" y="7"/>
                    <a:pt x="619" y="22"/>
                    <a:pt x="559" y="42"/>
                  </a:cubicBezTo>
                  <a:cubicBezTo>
                    <a:pt x="547" y="77"/>
                    <a:pt x="529" y="73"/>
                    <a:pt x="493" y="78"/>
                  </a:cubicBezTo>
                  <a:cubicBezTo>
                    <a:pt x="448" y="63"/>
                    <a:pt x="473" y="58"/>
                    <a:pt x="415" y="66"/>
                  </a:cubicBezTo>
                  <a:cubicBezTo>
                    <a:pt x="411" y="72"/>
                    <a:pt x="398" y="79"/>
                    <a:pt x="403" y="84"/>
                  </a:cubicBezTo>
                  <a:cubicBezTo>
                    <a:pt x="408" y="89"/>
                    <a:pt x="427" y="75"/>
                    <a:pt x="421" y="72"/>
                  </a:cubicBezTo>
                  <a:cubicBezTo>
                    <a:pt x="412" y="67"/>
                    <a:pt x="401" y="76"/>
                    <a:pt x="391" y="78"/>
                  </a:cubicBezTo>
                  <a:cubicBezTo>
                    <a:pt x="349" y="73"/>
                    <a:pt x="306" y="70"/>
                    <a:pt x="265" y="60"/>
                  </a:cubicBezTo>
                  <a:cubicBezTo>
                    <a:pt x="253" y="62"/>
                    <a:pt x="240" y="61"/>
                    <a:pt x="229" y="66"/>
                  </a:cubicBezTo>
                  <a:cubicBezTo>
                    <a:pt x="223" y="69"/>
                    <a:pt x="222" y="79"/>
                    <a:pt x="217" y="84"/>
                  </a:cubicBezTo>
                  <a:cubicBezTo>
                    <a:pt x="205" y="96"/>
                    <a:pt x="196" y="97"/>
                    <a:pt x="181" y="102"/>
                  </a:cubicBezTo>
                  <a:cubicBezTo>
                    <a:pt x="145" y="93"/>
                    <a:pt x="114" y="78"/>
                    <a:pt x="79" y="66"/>
                  </a:cubicBezTo>
                  <a:cubicBezTo>
                    <a:pt x="69" y="68"/>
                    <a:pt x="59" y="69"/>
                    <a:pt x="49" y="72"/>
                  </a:cubicBezTo>
                  <a:cubicBezTo>
                    <a:pt x="37" y="75"/>
                    <a:pt x="13" y="84"/>
                    <a:pt x="13" y="84"/>
                  </a:cubicBezTo>
                  <a:cubicBezTo>
                    <a:pt x="9" y="90"/>
                    <a:pt x="0" y="95"/>
                    <a:pt x="1" y="102"/>
                  </a:cubicBezTo>
                  <a:cubicBezTo>
                    <a:pt x="2" y="109"/>
                    <a:pt x="14" y="109"/>
                    <a:pt x="19" y="114"/>
                  </a:cubicBezTo>
                  <a:cubicBezTo>
                    <a:pt x="46" y="141"/>
                    <a:pt x="14" y="126"/>
                    <a:pt x="49" y="138"/>
                  </a:cubicBezTo>
                  <a:cubicBezTo>
                    <a:pt x="76" y="129"/>
                    <a:pt x="100" y="135"/>
                    <a:pt x="127" y="144"/>
                  </a:cubicBezTo>
                  <a:cubicBezTo>
                    <a:pt x="131" y="150"/>
                    <a:pt x="133" y="157"/>
                    <a:pt x="139" y="162"/>
                  </a:cubicBezTo>
                  <a:cubicBezTo>
                    <a:pt x="144" y="166"/>
                    <a:pt x="153" y="163"/>
                    <a:pt x="157" y="168"/>
                  </a:cubicBezTo>
                  <a:cubicBezTo>
                    <a:pt x="164" y="178"/>
                    <a:pt x="169" y="204"/>
                    <a:pt x="169" y="204"/>
                  </a:cubicBezTo>
                  <a:cubicBezTo>
                    <a:pt x="167" y="210"/>
                    <a:pt x="167" y="217"/>
                    <a:pt x="163" y="222"/>
                  </a:cubicBezTo>
                  <a:cubicBezTo>
                    <a:pt x="158" y="228"/>
                    <a:pt x="149" y="228"/>
                    <a:pt x="145" y="234"/>
                  </a:cubicBezTo>
                  <a:cubicBezTo>
                    <a:pt x="138" y="245"/>
                    <a:pt x="133" y="270"/>
                    <a:pt x="133" y="270"/>
                  </a:cubicBezTo>
                  <a:cubicBezTo>
                    <a:pt x="136" y="294"/>
                    <a:pt x="128" y="325"/>
                    <a:pt x="145" y="342"/>
                  </a:cubicBezTo>
                  <a:cubicBezTo>
                    <a:pt x="155" y="352"/>
                    <a:pt x="181" y="366"/>
                    <a:pt x="181" y="366"/>
                  </a:cubicBezTo>
                  <a:cubicBezTo>
                    <a:pt x="185" y="372"/>
                    <a:pt x="188" y="379"/>
                    <a:pt x="193" y="384"/>
                  </a:cubicBezTo>
                  <a:cubicBezTo>
                    <a:pt x="204" y="393"/>
                    <a:pt x="229" y="408"/>
                    <a:pt x="229" y="408"/>
                  </a:cubicBezTo>
                  <a:cubicBezTo>
                    <a:pt x="248" y="437"/>
                    <a:pt x="280" y="463"/>
                    <a:pt x="313" y="474"/>
                  </a:cubicBezTo>
                  <a:cubicBezTo>
                    <a:pt x="344" y="464"/>
                    <a:pt x="340" y="456"/>
                    <a:pt x="361" y="438"/>
                  </a:cubicBezTo>
                  <a:cubicBezTo>
                    <a:pt x="372" y="429"/>
                    <a:pt x="397" y="414"/>
                    <a:pt x="397" y="414"/>
                  </a:cubicBezTo>
                  <a:cubicBezTo>
                    <a:pt x="440" y="428"/>
                    <a:pt x="422" y="419"/>
                    <a:pt x="451" y="438"/>
                  </a:cubicBezTo>
                  <a:cubicBezTo>
                    <a:pt x="447" y="488"/>
                    <a:pt x="460" y="520"/>
                    <a:pt x="421" y="546"/>
                  </a:cubicBezTo>
                  <a:cubicBezTo>
                    <a:pt x="404" y="571"/>
                    <a:pt x="388" y="590"/>
                    <a:pt x="379" y="618"/>
                  </a:cubicBezTo>
                  <a:cubicBezTo>
                    <a:pt x="381" y="626"/>
                    <a:pt x="378" y="637"/>
                    <a:pt x="385" y="642"/>
                  </a:cubicBezTo>
                  <a:cubicBezTo>
                    <a:pt x="401" y="654"/>
                    <a:pt x="427" y="600"/>
                    <a:pt x="427" y="600"/>
                  </a:cubicBezTo>
                  <a:cubicBezTo>
                    <a:pt x="443" y="602"/>
                    <a:pt x="462" y="597"/>
                    <a:pt x="475" y="606"/>
                  </a:cubicBezTo>
                  <a:cubicBezTo>
                    <a:pt x="485" y="613"/>
                    <a:pt x="487" y="642"/>
                    <a:pt x="487" y="642"/>
                  </a:cubicBezTo>
                  <a:cubicBezTo>
                    <a:pt x="485" y="648"/>
                    <a:pt x="486" y="656"/>
                    <a:pt x="481" y="660"/>
                  </a:cubicBezTo>
                  <a:cubicBezTo>
                    <a:pt x="457" y="676"/>
                    <a:pt x="433" y="654"/>
                    <a:pt x="469" y="678"/>
                  </a:cubicBezTo>
                  <a:cubicBezTo>
                    <a:pt x="485" y="676"/>
                    <a:pt x="502" y="679"/>
                    <a:pt x="517" y="672"/>
                  </a:cubicBezTo>
                  <a:cubicBezTo>
                    <a:pt x="523" y="669"/>
                    <a:pt x="526" y="660"/>
                    <a:pt x="523" y="654"/>
                  </a:cubicBezTo>
                  <a:cubicBezTo>
                    <a:pt x="520" y="648"/>
                    <a:pt x="511" y="650"/>
                    <a:pt x="505" y="648"/>
                  </a:cubicBezTo>
                  <a:cubicBezTo>
                    <a:pt x="499" y="629"/>
                    <a:pt x="486" y="606"/>
                    <a:pt x="523" y="594"/>
                  </a:cubicBezTo>
                  <a:cubicBezTo>
                    <a:pt x="535" y="590"/>
                    <a:pt x="559" y="582"/>
                    <a:pt x="559" y="582"/>
                  </a:cubicBezTo>
                  <a:cubicBezTo>
                    <a:pt x="583" y="546"/>
                    <a:pt x="561" y="569"/>
                    <a:pt x="631" y="558"/>
                  </a:cubicBezTo>
                  <a:cubicBezTo>
                    <a:pt x="651" y="555"/>
                    <a:pt x="666" y="540"/>
                    <a:pt x="685" y="534"/>
                  </a:cubicBezTo>
                  <a:cubicBezTo>
                    <a:pt x="702" y="508"/>
                    <a:pt x="715" y="466"/>
                    <a:pt x="745" y="456"/>
                  </a:cubicBezTo>
                  <a:cubicBezTo>
                    <a:pt x="759" y="435"/>
                    <a:pt x="759" y="422"/>
                    <a:pt x="781" y="408"/>
                  </a:cubicBezTo>
                  <a:cubicBezTo>
                    <a:pt x="803" y="375"/>
                    <a:pt x="780" y="388"/>
                    <a:pt x="769" y="354"/>
                  </a:cubicBezTo>
                  <a:cubicBezTo>
                    <a:pt x="786" y="329"/>
                    <a:pt x="782" y="322"/>
                    <a:pt x="757" y="306"/>
                  </a:cubicBezTo>
                  <a:cubicBezTo>
                    <a:pt x="747" y="276"/>
                    <a:pt x="761" y="257"/>
                    <a:pt x="727" y="246"/>
                  </a:cubicBezTo>
                  <a:cubicBezTo>
                    <a:pt x="735" y="222"/>
                    <a:pt x="739" y="212"/>
                    <a:pt x="763" y="204"/>
                  </a:cubicBezTo>
                  <a:cubicBezTo>
                    <a:pt x="779" y="155"/>
                    <a:pt x="751" y="224"/>
                    <a:pt x="805" y="180"/>
                  </a:cubicBezTo>
                  <a:cubicBezTo>
                    <a:pt x="822" y="166"/>
                    <a:pt x="791" y="159"/>
                    <a:pt x="781" y="156"/>
                  </a:cubicBezTo>
                  <a:cubicBezTo>
                    <a:pt x="769" y="160"/>
                    <a:pt x="757" y="164"/>
                    <a:pt x="745" y="168"/>
                  </a:cubicBezTo>
                  <a:cubicBezTo>
                    <a:pt x="739" y="170"/>
                    <a:pt x="727" y="174"/>
                    <a:pt x="727" y="174"/>
                  </a:cubicBezTo>
                  <a:cubicBezTo>
                    <a:pt x="719" y="172"/>
                    <a:pt x="708" y="174"/>
                    <a:pt x="703" y="168"/>
                  </a:cubicBezTo>
                  <a:cubicBezTo>
                    <a:pt x="695" y="158"/>
                    <a:pt x="691" y="132"/>
                    <a:pt x="691" y="132"/>
                  </a:cubicBezTo>
                  <a:cubicBezTo>
                    <a:pt x="714" y="124"/>
                    <a:pt x="716" y="110"/>
                    <a:pt x="739" y="102"/>
                  </a:cubicBezTo>
                  <a:cubicBezTo>
                    <a:pt x="743" y="96"/>
                    <a:pt x="745" y="87"/>
                    <a:pt x="751" y="84"/>
                  </a:cubicBezTo>
                  <a:cubicBezTo>
                    <a:pt x="762" y="79"/>
                    <a:pt x="778" y="86"/>
                    <a:pt x="787" y="78"/>
                  </a:cubicBezTo>
                  <a:cubicBezTo>
                    <a:pt x="792" y="74"/>
                    <a:pt x="777" y="64"/>
                    <a:pt x="781" y="60"/>
                  </a:cubicBezTo>
                  <a:cubicBezTo>
                    <a:pt x="785" y="56"/>
                    <a:pt x="789" y="68"/>
                    <a:pt x="793" y="72"/>
                  </a:cubicBezTo>
                  <a:close/>
                </a:path>
              </a:pathLst>
            </a:custGeom>
            <a:solidFill>
              <a:srgbClr val="FFFF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886" name="Text Box 20"/>
            <p:cNvSpPr txBox="1">
              <a:spLocks noChangeArrowheads="1"/>
            </p:cNvSpPr>
            <p:nvPr/>
          </p:nvSpPr>
          <p:spPr bwMode="auto">
            <a:xfrm>
              <a:off x="3968" y="1491"/>
              <a:ext cx="688" cy="14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Sui China</a:t>
              </a:r>
            </a:p>
          </p:txBody>
        </p:sp>
        <p:sp>
          <p:nvSpPr>
            <p:cNvPr id="36887" name="Text Box 21"/>
            <p:cNvSpPr txBox="1">
              <a:spLocks noChangeArrowheads="1"/>
            </p:cNvSpPr>
            <p:nvPr/>
          </p:nvSpPr>
          <p:spPr bwMode="auto">
            <a:xfrm>
              <a:off x="4529" y="1536"/>
              <a:ext cx="367" cy="14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Silla</a:t>
              </a:r>
            </a:p>
          </p:txBody>
        </p:sp>
        <p:sp>
          <p:nvSpPr>
            <p:cNvPr id="36888" name="Text Box 22"/>
            <p:cNvSpPr txBox="1">
              <a:spLocks noChangeArrowheads="1"/>
            </p:cNvSpPr>
            <p:nvPr/>
          </p:nvSpPr>
          <p:spPr bwMode="auto">
            <a:xfrm>
              <a:off x="4416" y="1219"/>
              <a:ext cx="458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Parhae</a:t>
              </a:r>
            </a:p>
          </p:txBody>
        </p:sp>
        <p:sp>
          <p:nvSpPr>
            <p:cNvPr id="36889" name="Text Box 23"/>
            <p:cNvSpPr txBox="1">
              <a:spLocks noChangeArrowheads="1"/>
            </p:cNvSpPr>
            <p:nvPr/>
          </p:nvSpPr>
          <p:spPr bwMode="auto">
            <a:xfrm>
              <a:off x="4821" y="1392"/>
              <a:ext cx="555" cy="23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Yamoto </a:t>
              </a:r>
              <a:b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</a:b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Japan</a:t>
              </a:r>
            </a:p>
          </p:txBody>
        </p:sp>
        <p:sp>
          <p:nvSpPr>
            <p:cNvPr id="36890" name="Text Box 24"/>
            <p:cNvSpPr txBox="1">
              <a:spLocks noChangeArrowheads="1"/>
            </p:cNvSpPr>
            <p:nvPr/>
          </p:nvSpPr>
          <p:spPr bwMode="auto">
            <a:xfrm>
              <a:off x="3168" y="1680"/>
              <a:ext cx="960" cy="12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lnSpc>
                  <a:spcPct val="75000"/>
                </a:lnSpc>
                <a:spcBef>
                  <a:spcPct val="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Harsha’ Empire</a:t>
              </a:r>
            </a:p>
          </p:txBody>
        </p:sp>
        <p:sp>
          <p:nvSpPr>
            <p:cNvPr id="36891" name="Text Box 25"/>
            <p:cNvSpPr txBox="1">
              <a:spLocks noChangeArrowheads="1"/>
            </p:cNvSpPr>
            <p:nvPr/>
          </p:nvSpPr>
          <p:spPr bwMode="auto">
            <a:xfrm>
              <a:off x="3408" y="1920"/>
              <a:ext cx="597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Chalukya</a:t>
              </a:r>
            </a:p>
          </p:txBody>
        </p:sp>
        <p:sp>
          <p:nvSpPr>
            <p:cNvPr id="36892" name="Text Box 26"/>
            <p:cNvSpPr txBox="1">
              <a:spLocks noChangeArrowheads="1"/>
            </p:cNvSpPr>
            <p:nvPr/>
          </p:nvSpPr>
          <p:spPr bwMode="auto">
            <a:xfrm>
              <a:off x="2064" y="1123"/>
              <a:ext cx="915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Avar Kingdom</a:t>
              </a:r>
            </a:p>
          </p:txBody>
        </p:sp>
        <p:sp>
          <p:nvSpPr>
            <p:cNvPr id="36893" name="Text Box 27"/>
            <p:cNvSpPr txBox="1">
              <a:spLocks noChangeArrowheads="1"/>
            </p:cNvSpPr>
            <p:nvPr/>
          </p:nvSpPr>
          <p:spPr bwMode="auto">
            <a:xfrm>
              <a:off x="1296" y="1008"/>
              <a:ext cx="672" cy="23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Frankish </a:t>
              </a:r>
              <a:b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</a:b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Kingdoms</a:t>
              </a:r>
            </a:p>
          </p:txBody>
        </p:sp>
        <p:sp>
          <p:nvSpPr>
            <p:cNvPr id="36894" name="Text Box 28"/>
            <p:cNvSpPr txBox="1">
              <a:spLocks noChangeArrowheads="1"/>
            </p:cNvSpPr>
            <p:nvPr/>
          </p:nvSpPr>
          <p:spPr bwMode="auto">
            <a:xfrm>
              <a:off x="1553" y="1968"/>
              <a:ext cx="346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Ghana</a:t>
              </a:r>
            </a:p>
          </p:txBody>
        </p:sp>
        <p:sp>
          <p:nvSpPr>
            <p:cNvPr id="36895" name="Text Box 29"/>
            <p:cNvSpPr txBox="1">
              <a:spLocks noChangeArrowheads="1"/>
            </p:cNvSpPr>
            <p:nvPr/>
          </p:nvSpPr>
          <p:spPr bwMode="auto">
            <a:xfrm>
              <a:off x="2565" y="2064"/>
              <a:ext cx="459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Axum</a:t>
              </a:r>
            </a:p>
          </p:txBody>
        </p:sp>
        <p:sp>
          <p:nvSpPr>
            <p:cNvPr id="36896" name="Text Box 30"/>
            <p:cNvSpPr txBox="1">
              <a:spLocks noChangeArrowheads="1"/>
            </p:cNvSpPr>
            <p:nvPr/>
          </p:nvSpPr>
          <p:spPr bwMode="auto">
            <a:xfrm>
              <a:off x="2784" y="1440"/>
              <a:ext cx="624" cy="19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lnSpc>
                  <a:spcPct val="75000"/>
                </a:lnSpc>
                <a:spcBef>
                  <a:spcPct val="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Sassanid </a:t>
              </a:r>
              <a:b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</a:b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Empire</a:t>
              </a:r>
            </a:p>
          </p:txBody>
        </p:sp>
        <p:sp>
          <p:nvSpPr>
            <p:cNvPr id="36897" name="Text Box 31"/>
            <p:cNvSpPr txBox="1">
              <a:spLocks noChangeArrowheads="1"/>
            </p:cNvSpPr>
            <p:nvPr/>
          </p:nvSpPr>
          <p:spPr bwMode="auto">
            <a:xfrm>
              <a:off x="1781" y="1440"/>
              <a:ext cx="1147" cy="12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lnSpc>
                  <a:spcPct val="75000"/>
                </a:lnSpc>
                <a:spcBef>
                  <a:spcPct val="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Byzantine Empire</a:t>
              </a:r>
            </a:p>
          </p:txBody>
        </p:sp>
      </p:grpSp>
      <p:sp>
        <p:nvSpPr>
          <p:cNvPr id="145440" name="Text Box 32"/>
          <p:cNvSpPr txBox="1">
            <a:spLocks noChangeArrowheads="1"/>
          </p:cNvSpPr>
          <p:nvPr/>
        </p:nvSpPr>
        <p:spPr bwMode="auto">
          <a:xfrm>
            <a:off x="1981200" y="4851401"/>
            <a:ext cx="82296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en-US" altLang="en-US" sz="2800" b="1" dirty="0">
                <a:solidFill>
                  <a:srgbClr val="CD7C1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anose="020B0604030504040204" pitchFamily="34" charset="0"/>
              </a:rPr>
              <a:t>States and Empires in 600 CE</a:t>
            </a:r>
          </a:p>
        </p:txBody>
      </p:sp>
    </p:spTree>
    <p:extLst>
      <p:ext uri="{BB962C8B-B14F-4D97-AF65-F5344CB8AC3E}">
        <p14:creationId xmlns:p14="http://schemas.microsoft.com/office/powerpoint/2010/main" val="33653669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54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454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544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9B9B9951-1D2F-47DA-9272-A318C7A32D91}" type="slidenum">
              <a:rPr lang="en-US" altLang="en-US" sz="1400">
                <a:solidFill>
                  <a:srgbClr val="CCCC9A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  <a:buFontTx/>
                <a:buNone/>
              </a:pPr>
              <a:t>2</a:t>
            </a:fld>
            <a:endParaRPr lang="en-US" altLang="en-US" sz="1400">
              <a:solidFill>
                <a:srgbClr val="CCCC9A"/>
              </a:solidFill>
              <a:latin typeface="Arial" panose="020B0604020202020204" pitchFamily="34" charset="0"/>
            </a:endParaRPr>
          </a:p>
        </p:txBody>
      </p:sp>
      <p:grpSp>
        <p:nvGrpSpPr>
          <p:cNvPr id="37891" name="Group 32"/>
          <p:cNvGrpSpPr>
            <a:grpSpLocks/>
          </p:cNvGrpSpPr>
          <p:nvPr/>
        </p:nvGrpSpPr>
        <p:grpSpPr bwMode="auto">
          <a:xfrm>
            <a:off x="1968500" y="471488"/>
            <a:ext cx="8229600" cy="5257800"/>
            <a:chOff x="280" y="297"/>
            <a:chExt cx="5184" cy="3312"/>
          </a:xfrm>
        </p:grpSpPr>
        <p:pic>
          <p:nvPicPr>
            <p:cNvPr id="37893" name="Picture 3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r="12233" b="18019"/>
            <a:stretch>
              <a:fillRect/>
            </a:stretch>
          </p:blipFill>
          <p:spPr bwMode="auto">
            <a:xfrm>
              <a:off x="280" y="297"/>
              <a:ext cx="5184" cy="33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37894" name="Freeform 4"/>
            <p:cNvSpPr>
              <a:spLocks/>
            </p:cNvSpPr>
            <p:nvPr/>
          </p:nvSpPr>
          <p:spPr bwMode="auto">
            <a:xfrm>
              <a:off x="586" y="2282"/>
              <a:ext cx="376" cy="208"/>
            </a:xfrm>
            <a:custGeom>
              <a:avLst/>
              <a:gdLst>
                <a:gd name="T0" fmla="*/ 352 w 325"/>
                <a:gd name="T1" fmla="*/ 34 h 186"/>
                <a:gd name="T2" fmla="*/ 27 w 325"/>
                <a:gd name="T3" fmla="*/ 91 h 186"/>
                <a:gd name="T4" fmla="*/ 51 w 325"/>
                <a:gd name="T5" fmla="*/ 215 h 186"/>
                <a:gd name="T6" fmla="*/ 164 w 325"/>
                <a:gd name="T7" fmla="*/ 249 h 186"/>
                <a:gd name="T8" fmla="*/ 201 w 325"/>
                <a:gd name="T9" fmla="*/ 261 h 186"/>
                <a:gd name="T10" fmla="*/ 452 w 325"/>
                <a:gd name="T11" fmla="*/ 202 h 186"/>
                <a:gd name="T12" fmla="*/ 478 w 325"/>
                <a:gd name="T13" fmla="*/ 180 h 186"/>
                <a:gd name="T14" fmla="*/ 503 w 325"/>
                <a:gd name="T15" fmla="*/ 114 h 186"/>
                <a:gd name="T16" fmla="*/ 427 w 325"/>
                <a:gd name="T17" fmla="*/ 11 h 186"/>
                <a:gd name="T18" fmla="*/ 302 w 325"/>
                <a:gd name="T19" fmla="*/ 22 h 186"/>
                <a:gd name="T20" fmla="*/ 265 w 325"/>
                <a:gd name="T21" fmla="*/ 22 h 186"/>
                <a:gd name="T22" fmla="*/ 352 w 325"/>
                <a:gd name="T23" fmla="*/ 34 h 18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325" h="186">
                  <a:moveTo>
                    <a:pt x="227" y="24"/>
                  </a:moveTo>
                  <a:cubicBezTo>
                    <a:pt x="152" y="15"/>
                    <a:pt x="81" y="21"/>
                    <a:pt x="17" y="64"/>
                  </a:cubicBezTo>
                  <a:cubicBezTo>
                    <a:pt x="7" y="92"/>
                    <a:pt x="0" y="137"/>
                    <a:pt x="33" y="154"/>
                  </a:cubicBezTo>
                  <a:cubicBezTo>
                    <a:pt x="38" y="156"/>
                    <a:pt x="92" y="173"/>
                    <a:pt x="106" y="178"/>
                  </a:cubicBezTo>
                  <a:cubicBezTo>
                    <a:pt x="114" y="181"/>
                    <a:pt x="130" y="186"/>
                    <a:pt x="130" y="186"/>
                  </a:cubicBezTo>
                  <a:cubicBezTo>
                    <a:pt x="185" y="173"/>
                    <a:pt x="238" y="160"/>
                    <a:pt x="292" y="145"/>
                  </a:cubicBezTo>
                  <a:cubicBezTo>
                    <a:pt x="298" y="140"/>
                    <a:pt x="305" y="136"/>
                    <a:pt x="309" y="129"/>
                  </a:cubicBezTo>
                  <a:cubicBezTo>
                    <a:pt x="317" y="114"/>
                    <a:pt x="325" y="81"/>
                    <a:pt x="325" y="81"/>
                  </a:cubicBezTo>
                  <a:cubicBezTo>
                    <a:pt x="314" y="34"/>
                    <a:pt x="301" y="45"/>
                    <a:pt x="276" y="8"/>
                  </a:cubicBezTo>
                  <a:cubicBezTo>
                    <a:pt x="238" y="17"/>
                    <a:pt x="229" y="5"/>
                    <a:pt x="195" y="16"/>
                  </a:cubicBezTo>
                  <a:cubicBezTo>
                    <a:pt x="168" y="7"/>
                    <a:pt x="171" y="0"/>
                    <a:pt x="171" y="16"/>
                  </a:cubicBezTo>
                  <a:cubicBezTo>
                    <a:pt x="190" y="19"/>
                    <a:pt x="208" y="21"/>
                    <a:pt x="227" y="24"/>
                  </a:cubicBezTo>
                  <a:close/>
                </a:path>
              </a:pathLst>
            </a:custGeom>
            <a:solidFill>
              <a:srgbClr val="CC99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895" name="Text Box 5"/>
            <p:cNvSpPr txBox="1">
              <a:spLocks noChangeArrowheads="1"/>
            </p:cNvSpPr>
            <p:nvPr/>
          </p:nvSpPr>
          <p:spPr bwMode="auto">
            <a:xfrm>
              <a:off x="892" y="2350"/>
              <a:ext cx="415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Ghana</a:t>
              </a:r>
            </a:p>
          </p:txBody>
        </p:sp>
        <p:sp>
          <p:nvSpPr>
            <p:cNvPr id="37896" name="Freeform 6"/>
            <p:cNvSpPr>
              <a:spLocks/>
            </p:cNvSpPr>
            <p:nvPr/>
          </p:nvSpPr>
          <p:spPr bwMode="auto">
            <a:xfrm>
              <a:off x="827" y="1214"/>
              <a:ext cx="520" cy="473"/>
            </a:xfrm>
            <a:custGeom>
              <a:avLst/>
              <a:gdLst>
                <a:gd name="T0" fmla="*/ 586 w 448"/>
                <a:gd name="T1" fmla="*/ 19 h 419"/>
                <a:gd name="T2" fmla="*/ 562 w 448"/>
                <a:gd name="T3" fmla="*/ 89 h 419"/>
                <a:gd name="T4" fmla="*/ 586 w 448"/>
                <a:gd name="T5" fmla="*/ 125 h 419"/>
                <a:gd name="T6" fmla="*/ 651 w 448"/>
                <a:gd name="T7" fmla="*/ 217 h 419"/>
                <a:gd name="T8" fmla="*/ 688 w 448"/>
                <a:gd name="T9" fmla="*/ 335 h 419"/>
                <a:gd name="T10" fmla="*/ 701 w 448"/>
                <a:gd name="T11" fmla="*/ 369 h 419"/>
                <a:gd name="T12" fmla="*/ 676 w 448"/>
                <a:gd name="T13" fmla="*/ 404 h 419"/>
                <a:gd name="T14" fmla="*/ 638 w 448"/>
                <a:gd name="T15" fmla="*/ 427 h 419"/>
                <a:gd name="T16" fmla="*/ 663 w 448"/>
                <a:gd name="T17" fmla="*/ 510 h 419"/>
                <a:gd name="T18" fmla="*/ 651 w 448"/>
                <a:gd name="T19" fmla="*/ 545 h 419"/>
                <a:gd name="T20" fmla="*/ 562 w 448"/>
                <a:gd name="T21" fmla="*/ 498 h 419"/>
                <a:gd name="T22" fmla="*/ 486 w 448"/>
                <a:gd name="T23" fmla="*/ 463 h 419"/>
                <a:gd name="T24" fmla="*/ 385 w 448"/>
                <a:gd name="T25" fmla="*/ 510 h 419"/>
                <a:gd name="T26" fmla="*/ 346 w 448"/>
                <a:gd name="T27" fmla="*/ 522 h 419"/>
                <a:gd name="T28" fmla="*/ 259 w 448"/>
                <a:gd name="T29" fmla="*/ 545 h 419"/>
                <a:gd name="T30" fmla="*/ 270 w 448"/>
                <a:gd name="T31" fmla="*/ 580 h 419"/>
                <a:gd name="T32" fmla="*/ 232 w 448"/>
                <a:gd name="T33" fmla="*/ 592 h 419"/>
                <a:gd name="T34" fmla="*/ 157 w 448"/>
                <a:gd name="T35" fmla="*/ 603 h 419"/>
                <a:gd name="T36" fmla="*/ 67 w 448"/>
                <a:gd name="T37" fmla="*/ 522 h 419"/>
                <a:gd name="T38" fmla="*/ 16 w 448"/>
                <a:gd name="T39" fmla="*/ 288 h 419"/>
                <a:gd name="T40" fmla="*/ 79 w 448"/>
                <a:gd name="T41" fmla="*/ 242 h 419"/>
                <a:gd name="T42" fmla="*/ 168 w 448"/>
                <a:gd name="T43" fmla="*/ 217 h 419"/>
                <a:gd name="T44" fmla="*/ 232 w 448"/>
                <a:gd name="T45" fmla="*/ 170 h 419"/>
                <a:gd name="T46" fmla="*/ 259 w 448"/>
                <a:gd name="T47" fmla="*/ 148 h 419"/>
                <a:gd name="T48" fmla="*/ 333 w 448"/>
                <a:gd name="T49" fmla="*/ 125 h 419"/>
                <a:gd name="T50" fmla="*/ 371 w 448"/>
                <a:gd name="T51" fmla="*/ 112 h 419"/>
                <a:gd name="T52" fmla="*/ 460 w 448"/>
                <a:gd name="T53" fmla="*/ 43 h 419"/>
                <a:gd name="T54" fmla="*/ 472 w 448"/>
                <a:gd name="T55" fmla="*/ 8 h 419"/>
                <a:gd name="T56" fmla="*/ 548 w 448"/>
                <a:gd name="T57" fmla="*/ 19 h 419"/>
                <a:gd name="T58" fmla="*/ 586 w 448"/>
                <a:gd name="T59" fmla="*/ 8 h 419"/>
                <a:gd name="T60" fmla="*/ 586 w 448"/>
                <a:gd name="T61" fmla="*/ 19 h 419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448" h="419">
                  <a:moveTo>
                    <a:pt x="375" y="13"/>
                  </a:moveTo>
                  <a:cubicBezTo>
                    <a:pt x="370" y="29"/>
                    <a:pt x="364" y="46"/>
                    <a:pt x="359" y="62"/>
                  </a:cubicBezTo>
                  <a:cubicBezTo>
                    <a:pt x="356" y="71"/>
                    <a:pt x="369" y="79"/>
                    <a:pt x="375" y="87"/>
                  </a:cubicBezTo>
                  <a:cubicBezTo>
                    <a:pt x="393" y="109"/>
                    <a:pt x="408" y="122"/>
                    <a:pt x="416" y="151"/>
                  </a:cubicBezTo>
                  <a:cubicBezTo>
                    <a:pt x="441" y="238"/>
                    <a:pt x="402" y="116"/>
                    <a:pt x="440" y="233"/>
                  </a:cubicBezTo>
                  <a:cubicBezTo>
                    <a:pt x="443" y="241"/>
                    <a:pt x="448" y="257"/>
                    <a:pt x="448" y="257"/>
                  </a:cubicBezTo>
                  <a:cubicBezTo>
                    <a:pt x="443" y="265"/>
                    <a:pt x="439" y="274"/>
                    <a:pt x="432" y="281"/>
                  </a:cubicBezTo>
                  <a:cubicBezTo>
                    <a:pt x="425" y="288"/>
                    <a:pt x="411" y="288"/>
                    <a:pt x="408" y="297"/>
                  </a:cubicBezTo>
                  <a:cubicBezTo>
                    <a:pt x="406" y="303"/>
                    <a:pt x="421" y="346"/>
                    <a:pt x="424" y="354"/>
                  </a:cubicBezTo>
                  <a:cubicBezTo>
                    <a:pt x="421" y="362"/>
                    <a:pt x="422" y="373"/>
                    <a:pt x="416" y="379"/>
                  </a:cubicBezTo>
                  <a:cubicBezTo>
                    <a:pt x="387" y="409"/>
                    <a:pt x="373" y="360"/>
                    <a:pt x="359" y="346"/>
                  </a:cubicBezTo>
                  <a:cubicBezTo>
                    <a:pt x="343" y="330"/>
                    <a:pt x="331" y="329"/>
                    <a:pt x="311" y="322"/>
                  </a:cubicBezTo>
                  <a:cubicBezTo>
                    <a:pt x="282" y="349"/>
                    <a:pt x="301" y="336"/>
                    <a:pt x="246" y="354"/>
                  </a:cubicBezTo>
                  <a:cubicBezTo>
                    <a:pt x="238" y="357"/>
                    <a:pt x="221" y="362"/>
                    <a:pt x="221" y="362"/>
                  </a:cubicBezTo>
                  <a:cubicBezTo>
                    <a:pt x="186" y="339"/>
                    <a:pt x="178" y="337"/>
                    <a:pt x="165" y="379"/>
                  </a:cubicBezTo>
                  <a:cubicBezTo>
                    <a:pt x="168" y="387"/>
                    <a:pt x="177" y="396"/>
                    <a:pt x="173" y="403"/>
                  </a:cubicBezTo>
                  <a:cubicBezTo>
                    <a:pt x="169" y="411"/>
                    <a:pt x="157" y="409"/>
                    <a:pt x="148" y="411"/>
                  </a:cubicBezTo>
                  <a:cubicBezTo>
                    <a:pt x="132" y="414"/>
                    <a:pt x="116" y="416"/>
                    <a:pt x="100" y="419"/>
                  </a:cubicBezTo>
                  <a:cubicBezTo>
                    <a:pt x="60" y="409"/>
                    <a:pt x="55" y="401"/>
                    <a:pt x="43" y="362"/>
                  </a:cubicBezTo>
                  <a:cubicBezTo>
                    <a:pt x="112" y="316"/>
                    <a:pt x="54" y="242"/>
                    <a:pt x="10" y="200"/>
                  </a:cubicBezTo>
                  <a:cubicBezTo>
                    <a:pt x="72" y="180"/>
                    <a:pt x="0" y="209"/>
                    <a:pt x="51" y="168"/>
                  </a:cubicBezTo>
                  <a:cubicBezTo>
                    <a:pt x="66" y="156"/>
                    <a:pt x="89" y="156"/>
                    <a:pt x="108" y="151"/>
                  </a:cubicBezTo>
                  <a:cubicBezTo>
                    <a:pt x="139" y="104"/>
                    <a:pt x="106" y="144"/>
                    <a:pt x="148" y="119"/>
                  </a:cubicBezTo>
                  <a:cubicBezTo>
                    <a:pt x="155" y="115"/>
                    <a:pt x="158" y="106"/>
                    <a:pt x="165" y="103"/>
                  </a:cubicBezTo>
                  <a:cubicBezTo>
                    <a:pt x="180" y="96"/>
                    <a:pt x="197" y="92"/>
                    <a:pt x="213" y="87"/>
                  </a:cubicBezTo>
                  <a:cubicBezTo>
                    <a:pt x="221" y="84"/>
                    <a:pt x="238" y="78"/>
                    <a:pt x="238" y="78"/>
                  </a:cubicBezTo>
                  <a:cubicBezTo>
                    <a:pt x="249" y="46"/>
                    <a:pt x="263" y="40"/>
                    <a:pt x="294" y="30"/>
                  </a:cubicBezTo>
                  <a:cubicBezTo>
                    <a:pt x="297" y="22"/>
                    <a:pt x="294" y="8"/>
                    <a:pt x="302" y="5"/>
                  </a:cubicBezTo>
                  <a:cubicBezTo>
                    <a:pt x="318" y="0"/>
                    <a:pt x="334" y="13"/>
                    <a:pt x="351" y="13"/>
                  </a:cubicBezTo>
                  <a:cubicBezTo>
                    <a:pt x="359" y="13"/>
                    <a:pt x="367" y="5"/>
                    <a:pt x="375" y="5"/>
                  </a:cubicBezTo>
                  <a:cubicBezTo>
                    <a:pt x="378" y="5"/>
                    <a:pt x="375" y="10"/>
                    <a:pt x="375" y="13"/>
                  </a:cubicBezTo>
                  <a:close/>
                </a:path>
              </a:pathLst>
            </a:custGeom>
            <a:solidFill>
              <a:srgbClr val="00FF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897" name="Text Box 7"/>
            <p:cNvSpPr txBox="1">
              <a:spLocks noChangeArrowheads="1"/>
            </p:cNvSpPr>
            <p:nvPr/>
          </p:nvSpPr>
          <p:spPr bwMode="auto">
            <a:xfrm>
              <a:off x="1114" y="1214"/>
              <a:ext cx="646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Carolingian</a:t>
              </a:r>
            </a:p>
          </p:txBody>
        </p:sp>
        <p:sp>
          <p:nvSpPr>
            <p:cNvPr id="37898" name="Freeform 8"/>
            <p:cNvSpPr>
              <a:spLocks/>
            </p:cNvSpPr>
            <p:nvPr/>
          </p:nvSpPr>
          <p:spPr bwMode="auto">
            <a:xfrm>
              <a:off x="1319" y="1586"/>
              <a:ext cx="819" cy="279"/>
            </a:xfrm>
            <a:custGeom>
              <a:avLst/>
              <a:gdLst>
                <a:gd name="T0" fmla="*/ 833 w 707"/>
                <a:gd name="T1" fmla="*/ 300 h 248"/>
                <a:gd name="T2" fmla="*/ 946 w 707"/>
                <a:gd name="T3" fmla="*/ 277 h 248"/>
                <a:gd name="T4" fmla="*/ 972 w 707"/>
                <a:gd name="T5" fmla="*/ 253 h 248"/>
                <a:gd name="T6" fmla="*/ 1047 w 707"/>
                <a:gd name="T7" fmla="*/ 231 h 248"/>
                <a:gd name="T8" fmla="*/ 1073 w 707"/>
                <a:gd name="T9" fmla="*/ 92 h 248"/>
                <a:gd name="T10" fmla="*/ 997 w 707"/>
                <a:gd name="T11" fmla="*/ 115 h 248"/>
                <a:gd name="T12" fmla="*/ 871 w 707"/>
                <a:gd name="T13" fmla="*/ 92 h 248"/>
                <a:gd name="T14" fmla="*/ 719 w 707"/>
                <a:gd name="T15" fmla="*/ 104 h 248"/>
                <a:gd name="T16" fmla="*/ 518 w 707"/>
                <a:gd name="T17" fmla="*/ 150 h 248"/>
                <a:gd name="T18" fmla="*/ 518 w 707"/>
                <a:gd name="T19" fmla="*/ 57 h 248"/>
                <a:gd name="T20" fmla="*/ 480 w 707"/>
                <a:gd name="T21" fmla="*/ 34 h 248"/>
                <a:gd name="T22" fmla="*/ 467 w 707"/>
                <a:gd name="T23" fmla="*/ 0 h 248"/>
                <a:gd name="T24" fmla="*/ 353 w 707"/>
                <a:gd name="T25" fmla="*/ 70 h 248"/>
                <a:gd name="T26" fmla="*/ 239 w 707"/>
                <a:gd name="T27" fmla="*/ 57 h 248"/>
                <a:gd name="T28" fmla="*/ 214 w 707"/>
                <a:gd name="T29" fmla="*/ 150 h 248"/>
                <a:gd name="T30" fmla="*/ 177 w 707"/>
                <a:gd name="T31" fmla="*/ 127 h 248"/>
                <a:gd name="T32" fmla="*/ 203 w 707"/>
                <a:gd name="T33" fmla="*/ 161 h 248"/>
                <a:gd name="T34" fmla="*/ 114 w 707"/>
                <a:gd name="T35" fmla="*/ 196 h 248"/>
                <a:gd name="T36" fmla="*/ 0 w 707"/>
                <a:gd name="T37" fmla="*/ 253 h 248"/>
                <a:gd name="T38" fmla="*/ 88 w 707"/>
                <a:gd name="T39" fmla="*/ 289 h 248"/>
                <a:gd name="T40" fmla="*/ 76 w 707"/>
                <a:gd name="T41" fmla="*/ 253 h 248"/>
                <a:gd name="T42" fmla="*/ 114 w 707"/>
                <a:gd name="T43" fmla="*/ 231 h 248"/>
                <a:gd name="T44" fmla="*/ 138 w 707"/>
                <a:gd name="T45" fmla="*/ 196 h 248"/>
                <a:gd name="T46" fmla="*/ 253 w 707"/>
                <a:gd name="T47" fmla="*/ 161 h 248"/>
                <a:gd name="T48" fmla="*/ 353 w 707"/>
                <a:gd name="T49" fmla="*/ 264 h 248"/>
                <a:gd name="T50" fmla="*/ 392 w 707"/>
                <a:gd name="T51" fmla="*/ 253 h 248"/>
                <a:gd name="T52" fmla="*/ 341 w 707"/>
                <a:gd name="T53" fmla="*/ 161 h 248"/>
                <a:gd name="T54" fmla="*/ 430 w 707"/>
                <a:gd name="T55" fmla="*/ 104 h 248"/>
                <a:gd name="T56" fmla="*/ 492 w 707"/>
                <a:gd name="T57" fmla="*/ 208 h 248"/>
                <a:gd name="T58" fmla="*/ 531 w 707"/>
                <a:gd name="T59" fmla="*/ 231 h 248"/>
                <a:gd name="T60" fmla="*/ 492 w 707"/>
                <a:gd name="T61" fmla="*/ 242 h 248"/>
                <a:gd name="T62" fmla="*/ 454 w 707"/>
                <a:gd name="T63" fmla="*/ 231 h 248"/>
                <a:gd name="T64" fmla="*/ 542 w 707"/>
                <a:gd name="T65" fmla="*/ 277 h 248"/>
                <a:gd name="T66" fmla="*/ 607 w 707"/>
                <a:gd name="T67" fmla="*/ 289 h 248"/>
                <a:gd name="T68" fmla="*/ 644 w 707"/>
                <a:gd name="T69" fmla="*/ 312 h 248"/>
                <a:gd name="T70" fmla="*/ 680 w 707"/>
                <a:gd name="T71" fmla="*/ 323 h 248"/>
                <a:gd name="T72" fmla="*/ 769 w 707"/>
                <a:gd name="T73" fmla="*/ 312 h 248"/>
                <a:gd name="T74" fmla="*/ 806 w 707"/>
                <a:gd name="T75" fmla="*/ 323 h 248"/>
                <a:gd name="T76" fmla="*/ 833 w 707"/>
                <a:gd name="T77" fmla="*/ 300 h 248"/>
                <a:gd name="T78" fmla="*/ 871 w 707"/>
                <a:gd name="T79" fmla="*/ 289 h 248"/>
                <a:gd name="T80" fmla="*/ 833 w 707"/>
                <a:gd name="T81" fmla="*/ 300 h 248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707" h="248">
                  <a:moveTo>
                    <a:pt x="536" y="211"/>
                  </a:moveTo>
                  <a:cubicBezTo>
                    <a:pt x="574" y="186"/>
                    <a:pt x="568" y="208"/>
                    <a:pt x="609" y="195"/>
                  </a:cubicBezTo>
                  <a:cubicBezTo>
                    <a:pt x="614" y="189"/>
                    <a:pt x="618" y="182"/>
                    <a:pt x="625" y="178"/>
                  </a:cubicBezTo>
                  <a:cubicBezTo>
                    <a:pt x="640" y="170"/>
                    <a:pt x="673" y="162"/>
                    <a:pt x="673" y="162"/>
                  </a:cubicBezTo>
                  <a:cubicBezTo>
                    <a:pt x="707" y="130"/>
                    <a:pt x="697" y="114"/>
                    <a:pt x="690" y="65"/>
                  </a:cubicBezTo>
                  <a:cubicBezTo>
                    <a:pt x="674" y="70"/>
                    <a:pt x="658" y="84"/>
                    <a:pt x="641" y="81"/>
                  </a:cubicBezTo>
                  <a:cubicBezTo>
                    <a:pt x="614" y="76"/>
                    <a:pt x="560" y="65"/>
                    <a:pt x="560" y="65"/>
                  </a:cubicBezTo>
                  <a:cubicBezTo>
                    <a:pt x="521" y="73"/>
                    <a:pt x="500" y="64"/>
                    <a:pt x="463" y="73"/>
                  </a:cubicBezTo>
                  <a:cubicBezTo>
                    <a:pt x="415" y="61"/>
                    <a:pt x="373" y="78"/>
                    <a:pt x="333" y="105"/>
                  </a:cubicBezTo>
                  <a:cubicBezTo>
                    <a:pt x="351" y="50"/>
                    <a:pt x="361" y="69"/>
                    <a:pt x="333" y="40"/>
                  </a:cubicBezTo>
                  <a:cubicBezTo>
                    <a:pt x="277" y="55"/>
                    <a:pt x="308" y="57"/>
                    <a:pt x="308" y="24"/>
                  </a:cubicBezTo>
                  <a:cubicBezTo>
                    <a:pt x="308" y="16"/>
                    <a:pt x="303" y="8"/>
                    <a:pt x="300" y="0"/>
                  </a:cubicBezTo>
                  <a:cubicBezTo>
                    <a:pt x="244" y="11"/>
                    <a:pt x="263" y="13"/>
                    <a:pt x="227" y="49"/>
                  </a:cubicBezTo>
                  <a:cubicBezTo>
                    <a:pt x="191" y="35"/>
                    <a:pt x="191" y="53"/>
                    <a:pt x="154" y="40"/>
                  </a:cubicBezTo>
                  <a:cubicBezTo>
                    <a:pt x="124" y="72"/>
                    <a:pt x="153" y="61"/>
                    <a:pt x="138" y="105"/>
                  </a:cubicBezTo>
                  <a:cubicBezTo>
                    <a:pt x="130" y="100"/>
                    <a:pt x="121" y="82"/>
                    <a:pt x="114" y="89"/>
                  </a:cubicBezTo>
                  <a:cubicBezTo>
                    <a:pt x="107" y="96"/>
                    <a:pt x="130" y="103"/>
                    <a:pt x="130" y="113"/>
                  </a:cubicBezTo>
                  <a:cubicBezTo>
                    <a:pt x="130" y="135"/>
                    <a:pt x="76" y="137"/>
                    <a:pt x="73" y="138"/>
                  </a:cubicBezTo>
                  <a:cubicBezTo>
                    <a:pt x="60" y="176"/>
                    <a:pt x="39" y="170"/>
                    <a:pt x="0" y="178"/>
                  </a:cubicBezTo>
                  <a:cubicBezTo>
                    <a:pt x="25" y="205"/>
                    <a:pt x="20" y="215"/>
                    <a:pt x="57" y="203"/>
                  </a:cubicBezTo>
                  <a:cubicBezTo>
                    <a:pt x="54" y="195"/>
                    <a:pt x="46" y="186"/>
                    <a:pt x="49" y="178"/>
                  </a:cubicBezTo>
                  <a:cubicBezTo>
                    <a:pt x="52" y="169"/>
                    <a:pt x="66" y="169"/>
                    <a:pt x="73" y="162"/>
                  </a:cubicBezTo>
                  <a:cubicBezTo>
                    <a:pt x="80" y="155"/>
                    <a:pt x="81" y="143"/>
                    <a:pt x="89" y="138"/>
                  </a:cubicBezTo>
                  <a:cubicBezTo>
                    <a:pt x="111" y="125"/>
                    <a:pt x="138" y="122"/>
                    <a:pt x="162" y="113"/>
                  </a:cubicBezTo>
                  <a:cubicBezTo>
                    <a:pt x="176" y="156"/>
                    <a:pt x="183" y="171"/>
                    <a:pt x="227" y="186"/>
                  </a:cubicBezTo>
                  <a:cubicBezTo>
                    <a:pt x="246" y="205"/>
                    <a:pt x="294" y="222"/>
                    <a:pt x="252" y="178"/>
                  </a:cubicBezTo>
                  <a:cubicBezTo>
                    <a:pt x="243" y="151"/>
                    <a:pt x="228" y="140"/>
                    <a:pt x="219" y="113"/>
                  </a:cubicBezTo>
                  <a:cubicBezTo>
                    <a:pt x="263" y="99"/>
                    <a:pt x="233" y="87"/>
                    <a:pt x="276" y="73"/>
                  </a:cubicBezTo>
                  <a:cubicBezTo>
                    <a:pt x="330" y="91"/>
                    <a:pt x="292" y="104"/>
                    <a:pt x="317" y="146"/>
                  </a:cubicBezTo>
                  <a:cubicBezTo>
                    <a:pt x="322" y="154"/>
                    <a:pt x="333" y="157"/>
                    <a:pt x="341" y="162"/>
                  </a:cubicBezTo>
                  <a:cubicBezTo>
                    <a:pt x="333" y="165"/>
                    <a:pt x="325" y="170"/>
                    <a:pt x="317" y="170"/>
                  </a:cubicBezTo>
                  <a:cubicBezTo>
                    <a:pt x="308" y="170"/>
                    <a:pt x="292" y="153"/>
                    <a:pt x="292" y="162"/>
                  </a:cubicBezTo>
                  <a:cubicBezTo>
                    <a:pt x="292" y="184"/>
                    <a:pt x="338" y="192"/>
                    <a:pt x="349" y="195"/>
                  </a:cubicBezTo>
                  <a:cubicBezTo>
                    <a:pt x="384" y="248"/>
                    <a:pt x="343" y="203"/>
                    <a:pt x="390" y="203"/>
                  </a:cubicBezTo>
                  <a:cubicBezTo>
                    <a:pt x="400" y="203"/>
                    <a:pt x="405" y="215"/>
                    <a:pt x="414" y="219"/>
                  </a:cubicBezTo>
                  <a:cubicBezTo>
                    <a:pt x="422" y="223"/>
                    <a:pt x="430" y="224"/>
                    <a:pt x="438" y="227"/>
                  </a:cubicBezTo>
                  <a:cubicBezTo>
                    <a:pt x="457" y="224"/>
                    <a:pt x="476" y="219"/>
                    <a:pt x="495" y="219"/>
                  </a:cubicBezTo>
                  <a:cubicBezTo>
                    <a:pt x="503" y="219"/>
                    <a:pt x="511" y="229"/>
                    <a:pt x="519" y="227"/>
                  </a:cubicBezTo>
                  <a:cubicBezTo>
                    <a:pt x="527" y="226"/>
                    <a:pt x="529" y="215"/>
                    <a:pt x="536" y="211"/>
                  </a:cubicBezTo>
                  <a:cubicBezTo>
                    <a:pt x="543" y="207"/>
                    <a:pt x="560" y="203"/>
                    <a:pt x="560" y="203"/>
                  </a:cubicBezTo>
                  <a:cubicBezTo>
                    <a:pt x="560" y="203"/>
                    <a:pt x="544" y="208"/>
                    <a:pt x="536" y="211"/>
                  </a:cubicBezTo>
                  <a:close/>
                </a:path>
              </a:pathLst>
            </a:custGeom>
            <a:solidFill>
              <a:srgbClr val="D60093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899" name="Text Box 9"/>
            <p:cNvSpPr txBox="1">
              <a:spLocks noChangeArrowheads="1"/>
            </p:cNvSpPr>
            <p:nvPr/>
          </p:nvSpPr>
          <p:spPr bwMode="auto">
            <a:xfrm>
              <a:off x="1613" y="1432"/>
              <a:ext cx="834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Byzantine</a:t>
              </a:r>
            </a:p>
          </p:txBody>
        </p:sp>
        <p:sp>
          <p:nvSpPr>
            <p:cNvPr id="37900" name="Freeform 10"/>
            <p:cNvSpPr>
              <a:spLocks/>
            </p:cNvSpPr>
            <p:nvPr/>
          </p:nvSpPr>
          <p:spPr bwMode="auto">
            <a:xfrm>
              <a:off x="614" y="1540"/>
              <a:ext cx="2419" cy="994"/>
            </a:xfrm>
            <a:custGeom>
              <a:avLst/>
              <a:gdLst>
                <a:gd name="T0" fmla="*/ 1771 w 2089"/>
                <a:gd name="T1" fmla="*/ 393 h 881"/>
                <a:gd name="T2" fmla="*/ 1934 w 2089"/>
                <a:gd name="T3" fmla="*/ 322 h 881"/>
                <a:gd name="T4" fmla="*/ 1996 w 2089"/>
                <a:gd name="T5" fmla="*/ 159 h 881"/>
                <a:gd name="T6" fmla="*/ 2134 w 2089"/>
                <a:gd name="T7" fmla="*/ 205 h 881"/>
                <a:gd name="T8" fmla="*/ 2249 w 2089"/>
                <a:gd name="T9" fmla="*/ 205 h 881"/>
                <a:gd name="T10" fmla="*/ 2273 w 2089"/>
                <a:gd name="T11" fmla="*/ 334 h 881"/>
                <a:gd name="T12" fmla="*/ 2400 w 2089"/>
                <a:gd name="T13" fmla="*/ 404 h 881"/>
                <a:gd name="T14" fmla="*/ 2400 w 2089"/>
                <a:gd name="T15" fmla="*/ 239 h 881"/>
                <a:gd name="T16" fmla="*/ 2601 w 2089"/>
                <a:gd name="T17" fmla="*/ 67 h 881"/>
                <a:gd name="T18" fmla="*/ 2676 w 2089"/>
                <a:gd name="T19" fmla="*/ 148 h 881"/>
                <a:gd name="T20" fmla="*/ 2815 w 2089"/>
                <a:gd name="T21" fmla="*/ 170 h 881"/>
                <a:gd name="T22" fmla="*/ 2991 w 2089"/>
                <a:gd name="T23" fmla="*/ 78 h 881"/>
                <a:gd name="T24" fmla="*/ 3182 w 2089"/>
                <a:gd name="T25" fmla="*/ 19 h 881"/>
                <a:gd name="T26" fmla="*/ 3243 w 2089"/>
                <a:gd name="T27" fmla="*/ 112 h 881"/>
                <a:gd name="T28" fmla="*/ 3029 w 2089"/>
                <a:gd name="T29" fmla="*/ 254 h 881"/>
                <a:gd name="T30" fmla="*/ 3017 w 2089"/>
                <a:gd name="T31" fmla="*/ 358 h 881"/>
                <a:gd name="T32" fmla="*/ 3017 w 2089"/>
                <a:gd name="T33" fmla="*/ 463 h 881"/>
                <a:gd name="T34" fmla="*/ 3029 w 2089"/>
                <a:gd name="T35" fmla="*/ 463 h 881"/>
                <a:gd name="T36" fmla="*/ 3041 w 2089"/>
                <a:gd name="T37" fmla="*/ 684 h 881"/>
                <a:gd name="T38" fmla="*/ 2953 w 2089"/>
                <a:gd name="T39" fmla="*/ 835 h 881"/>
                <a:gd name="T40" fmla="*/ 2791 w 2089"/>
                <a:gd name="T41" fmla="*/ 800 h 881"/>
                <a:gd name="T42" fmla="*/ 2499 w 2089"/>
                <a:gd name="T43" fmla="*/ 729 h 881"/>
                <a:gd name="T44" fmla="*/ 2387 w 2089"/>
                <a:gd name="T45" fmla="*/ 741 h 881"/>
                <a:gd name="T46" fmla="*/ 2211 w 2089"/>
                <a:gd name="T47" fmla="*/ 625 h 881"/>
                <a:gd name="T48" fmla="*/ 2361 w 2089"/>
                <a:gd name="T49" fmla="*/ 835 h 881"/>
                <a:gd name="T50" fmla="*/ 2514 w 2089"/>
                <a:gd name="T51" fmla="*/ 811 h 881"/>
                <a:gd name="T52" fmla="*/ 2564 w 2089"/>
                <a:gd name="T53" fmla="*/ 999 h 881"/>
                <a:gd name="T54" fmla="*/ 2387 w 2089"/>
                <a:gd name="T55" fmla="*/ 1115 h 881"/>
                <a:gd name="T56" fmla="*/ 2097 w 2089"/>
                <a:gd name="T57" fmla="*/ 1231 h 881"/>
                <a:gd name="T58" fmla="*/ 2022 w 2089"/>
                <a:gd name="T59" fmla="*/ 1265 h 881"/>
                <a:gd name="T60" fmla="*/ 1920 w 2089"/>
                <a:gd name="T61" fmla="*/ 1010 h 881"/>
                <a:gd name="T62" fmla="*/ 1859 w 2089"/>
                <a:gd name="T63" fmla="*/ 871 h 881"/>
                <a:gd name="T64" fmla="*/ 1796 w 2089"/>
                <a:gd name="T65" fmla="*/ 823 h 881"/>
                <a:gd name="T66" fmla="*/ 1670 w 2089"/>
                <a:gd name="T67" fmla="*/ 718 h 881"/>
                <a:gd name="T68" fmla="*/ 1758 w 2089"/>
                <a:gd name="T69" fmla="*/ 929 h 881"/>
                <a:gd name="T70" fmla="*/ 1531 w 2089"/>
                <a:gd name="T71" fmla="*/ 905 h 881"/>
                <a:gd name="T72" fmla="*/ 1341 w 2089"/>
                <a:gd name="T73" fmla="*/ 741 h 881"/>
                <a:gd name="T74" fmla="*/ 1102 w 2089"/>
                <a:gd name="T75" fmla="*/ 695 h 881"/>
                <a:gd name="T76" fmla="*/ 763 w 2089"/>
                <a:gd name="T77" fmla="*/ 741 h 881"/>
                <a:gd name="T78" fmla="*/ 586 w 2089"/>
                <a:gd name="T79" fmla="*/ 648 h 881"/>
                <a:gd name="T80" fmla="*/ 43 w 2089"/>
                <a:gd name="T81" fmla="*/ 695 h 881"/>
                <a:gd name="T82" fmla="*/ 19 w 2089"/>
                <a:gd name="T83" fmla="*/ 648 h 881"/>
                <a:gd name="T84" fmla="*/ 119 w 2089"/>
                <a:gd name="T85" fmla="*/ 474 h 881"/>
                <a:gd name="T86" fmla="*/ 358 w 2089"/>
                <a:gd name="T87" fmla="*/ 426 h 881"/>
                <a:gd name="T88" fmla="*/ 698 w 2089"/>
                <a:gd name="T89" fmla="*/ 334 h 881"/>
                <a:gd name="T90" fmla="*/ 775 w 2089"/>
                <a:gd name="T91" fmla="*/ 485 h 881"/>
                <a:gd name="T92" fmla="*/ 976 w 2089"/>
                <a:gd name="T93" fmla="*/ 530 h 881"/>
                <a:gd name="T94" fmla="*/ 1039 w 2089"/>
                <a:gd name="T95" fmla="*/ 568 h 881"/>
                <a:gd name="T96" fmla="*/ 1139 w 2089"/>
                <a:gd name="T97" fmla="*/ 636 h 881"/>
                <a:gd name="T98" fmla="*/ 1280 w 2089"/>
                <a:gd name="T99" fmla="*/ 519 h 881"/>
                <a:gd name="T100" fmla="*/ 1569 w 2089"/>
                <a:gd name="T101" fmla="*/ 614 h 881"/>
                <a:gd name="T102" fmla="*/ 1732 w 2089"/>
                <a:gd name="T103" fmla="*/ 474 h 881"/>
                <a:gd name="T104" fmla="*/ 1819 w 2089"/>
                <a:gd name="T105" fmla="*/ 393 h 881"/>
                <a:gd name="T106" fmla="*/ 1796 w 2089"/>
                <a:gd name="T107" fmla="*/ 463 h 881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2089" h="881">
                  <a:moveTo>
                    <a:pt x="1083" y="273"/>
                  </a:moveTo>
                  <a:cubicBezTo>
                    <a:pt x="1111" y="315"/>
                    <a:pt x="1097" y="287"/>
                    <a:pt x="1140" y="273"/>
                  </a:cubicBezTo>
                  <a:cubicBezTo>
                    <a:pt x="1166" y="235"/>
                    <a:pt x="1144" y="255"/>
                    <a:pt x="1197" y="240"/>
                  </a:cubicBezTo>
                  <a:cubicBezTo>
                    <a:pt x="1213" y="235"/>
                    <a:pt x="1245" y="224"/>
                    <a:pt x="1245" y="224"/>
                  </a:cubicBezTo>
                  <a:cubicBezTo>
                    <a:pt x="1265" y="206"/>
                    <a:pt x="1268" y="187"/>
                    <a:pt x="1286" y="167"/>
                  </a:cubicBezTo>
                  <a:cubicBezTo>
                    <a:pt x="1273" y="129"/>
                    <a:pt x="1241" y="126"/>
                    <a:pt x="1286" y="111"/>
                  </a:cubicBezTo>
                  <a:cubicBezTo>
                    <a:pt x="1322" y="123"/>
                    <a:pt x="1314" y="139"/>
                    <a:pt x="1351" y="151"/>
                  </a:cubicBezTo>
                  <a:cubicBezTo>
                    <a:pt x="1359" y="148"/>
                    <a:pt x="1367" y="147"/>
                    <a:pt x="1375" y="143"/>
                  </a:cubicBezTo>
                  <a:cubicBezTo>
                    <a:pt x="1384" y="139"/>
                    <a:pt x="1390" y="127"/>
                    <a:pt x="1400" y="127"/>
                  </a:cubicBezTo>
                  <a:cubicBezTo>
                    <a:pt x="1417" y="127"/>
                    <a:pt x="1448" y="143"/>
                    <a:pt x="1448" y="143"/>
                  </a:cubicBezTo>
                  <a:cubicBezTo>
                    <a:pt x="1445" y="167"/>
                    <a:pt x="1436" y="192"/>
                    <a:pt x="1440" y="216"/>
                  </a:cubicBezTo>
                  <a:cubicBezTo>
                    <a:pt x="1442" y="225"/>
                    <a:pt x="1458" y="225"/>
                    <a:pt x="1464" y="232"/>
                  </a:cubicBezTo>
                  <a:cubicBezTo>
                    <a:pt x="1499" y="276"/>
                    <a:pt x="1426" y="249"/>
                    <a:pt x="1521" y="265"/>
                  </a:cubicBezTo>
                  <a:cubicBezTo>
                    <a:pt x="1529" y="270"/>
                    <a:pt x="1538" y="287"/>
                    <a:pt x="1546" y="281"/>
                  </a:cubicBezTo>
                  <a:cubicBezTo>
                    <a:pt x="1559" y="270"/>
                    <a:pt x="1562" y="232"/>
                    <a:pt x="1562" y="232"/>
                  </a:cubicBezTo>
                  <a:cubicBezTo>
                    <a:pt x="1549" y="192"/>
                    <a:pt x="1531" y="208"/>
                    <a:pt x="1546" y="167"/>
                  </a:cubicBezTo>
                  <a:cubicBezTo>
                    <a:pt x="1535" y="137"/>
                    <a:pt x="1504" y="111"/>
                    <a:pt x="1554" y="127"/>
                  </a:cubicBezTo>
                  <a:cubicBezTo>
                    <a:pt x="1601" y="96"/>
                    <a:pt x="1620" y="60"/>
                    <a:pt x="1675" y="46"/>
                  </a:cubicBezTo>
                  <a:cubicBezTo>
                    <a:pt x="1689" y="49"/>
                    <a:pt x="1707" y="43"/>
                    <a:pt x="1716" y="54"/>
                  </a:cubicBezTo>
                  <a:cubicBezTo>
                    <a:pt x="1727" y="67"/>
                    <a:pt x="1717" y="88"/>
                    <a:pt x="1724" y="103"/>
                  </a:cubicBezTo>
                  <a:cubicBezTo>
                    <a:pt x="1728" y="112"/>
                    <a:pt x="1740" y="114"/>
                    <a:pt x="1748" y="119"/>
                  </a:cubicBezTo>
                  <a:cubicBezTo>
                    <a:pt x="1764" y="166"/>
                    <a:pt x="1782" y="139"/>
                    <a:pt x="1813" y="119"/>
                  </a:cubicBezTo>
                  <a:cubicBezTo>
                    <a:pt x="1830" y="93"/>
                    <a:pt x="1850" y="82"/>
                    <a:pt x="1878" y="70"/>
                  </a:cubicBezTo>
                  <a:cubicBezTo>
                    <a:pt x="1894" y="63"/>
                    <a:pt x="1927" y="54"/>
                    <a:pt x="1927" y="54"/>
                  </a:cubicBezTo>
                  <a:cubicBezTo>
                    <a:pt x="1945" y="26"/>
                    <a:pt x="1952" y="15"/>
                    <a:pt x="1984" y="5"/>
                  </a:cubicBezTo>
                  <a:cubicBezTo>
                    <a:pt x="2006" y="8"/>
                    <a:pt x="2031" y="0"/>
                    <a:pt x="2049" y="13"/>
                  </a:cubicBezTo>
                  <a:cubicBezTo>
                    <a:pt x="2063" y="23"/>
                    <a:pt x="2051" y="52"/>
                    <a:pt x="2065" y="62"/>
                  </a:cubicBezTo>
                  <a:cubicBezTo>
                    <a:pt x="2073" y="67"/>
                    <a:pt x="2081" y="73"/>
                    <a:pt x="2089" y="78"/>
                  </a:cubicBezTo>
                  <a:cubicBezTo>
                    <a:pt x="2043" y="108"/>
                    <a:pt x="2063" y="109"/>
                    <a:pt x="2000" y="119"/>
                  </a:cubicBezTo>
                  <a:cubicBezTo>
                    <a:pt x="1964" y="131"/>
                    <a:pt x="1971" y="144"/>
                    <a:pt x="1951" y="176"/>
                  </a:cubicBezTo>
                  <a:cubicBezTo>
                    <a:pt x="1954" y="184"/>
                    <a:pt x="1960" y="192"/>
                    <a:pt x="1959" y="200"/>
                  </a:cubicBezTo>
                  <a:cubicBezTo>
                    <a:pt x="1957" y="217"/>
                    <a:pt x="1943" y="249"/>
                    <a:pt x="1943" y="249"/>
                  </a:cubicBezTo>
                  <a:cubicBezTo>
                    <a:pt x="1948" y="265"/>
                    <a:pt x="1954" y="281"/>
                    <a:pt x="1959" y="297"/>
                  </a:cubicBezTo>
                  <a:cubicBezTo>
                    <a:pt x="1962" y="306"/>
                    <a:pt x="1947" y="313"/>
                    <a:pt x="1943" y="322"/>
                  </a:cubicBezTo>
                  <a:cubicBezTo>
                    <a:pt x="1939" y="330"/>
                    <a:pt x="1930" y="353"/>
                    <a:pt x="1935" y="346"/>
                  </a:cubicBezTo>
                  <a:cubicBezTo>
                    <a:pt x="1940" y="338"/>
                    <a:pt x="1951" y="322"/>
                    <a:pt x="1951" y="322"/>
                  </a:cubicBezTo>
                  <a:cubicBezTo>
                    <a:pt x="2000" y="332"/>
                    <a:pt x="2015" y="331"/>
                    <a:pt x="1984" y="378"/>
                  </a:cubicBezTo>
                  <a:cubicBezTo>
                    <a:pt x="1982" y="388"/>
                    <a:pt x="1966" y="467"/>
                    <a:pt x="1959" y="476"/>
                  </a:cubicBezTo>
                  <a:cubicBezTo>
                    <a:pt x="1954" y="483"/>
                    <a:pt x="1943" y="481"/>
                    <a:pt x="1935" y="484"/>
                  </a:cubicBezTo>
                  <a:cubicBezTo>
                    <a:pt x="1923" y="521"/>
                    <a:pt x="1910" y="540"/>
                    <a:pt x="1902" y="581"/>
                  </a:cubicBezTo>
                  <a:cubicBezTo>
                    <a:pt x="1883" y="578"/>
                    <a:pt x="1864" y="577"/>
                    <a:pt x="1846" y="573"/>
                  </a:cubicBezTo>
                  <a:cubicBezTo>
                    <a:pt x="1829" y="569"/>
                    <a:pt x="1797" y="557"/>
                    <a:pt x="1797" y="557"/>
                  </a:cubicBezTo>
                  <a:cubicBezTo>
                    <a:pt x="1748" y="573"/>
                    <a:pt x="1693" y="556"/>
                    <a:pt x="1643" y="549"/>
                  </a:cubicBezTo>
                  <a:cubicBezTo>
                    <a:pt x="1641" y="546"/>
                    <a:pt x="1620" y="508"/>
                    <a:pt x="1610" y="508"/>
                  </a:cubicBezTo>
                  <a:cubicBezTo>
                    <a:pt x="1593" y="508"/>
                    <a:pt x="1562" y="524"/>
                    <a:pt x="1562" y="524"/>
                  </a:cubicBezTo>
                  <a:cubicBezTo>
                    <a:pt x="1554" y="521"/>
                    <a:pt x="1543" y="522"/>
                    <a:pt x="1537" y="516"/>
                  </a:cubicBezTo>
                  <a:cubicBezTo>
                    <a:pt x="1523" y="503"/>
                    <a:pt x="1505" y="468"/>
                    <a:pt x="1505" y="468"/>
                  </a:cubicBezTo>
                  <a:cubicBezTo>
                    <a:pt x="1491" y="411"/>
                    <a:pt x="1481" y="426"/>
                    <a:pt x="1424" y="435"/>
                  </a:cubicBezTo>
                  <a:cubicBezTo>
                    <a:pt x="1437" y="488"/>
                    <a:pt x="1439" y="460"/>
                    <a:pt x="1473" y="492"/>
                  </a:cubicBezTo>
                  <a:cubicBezTo>
                    <a:pt x="1488" y="538"/>
                    <a:pt x="1484" y="557"/>
                    <a:pt x="1521" y="581"/>
                  </a:cubicBezTo>
                  <a:cubicBezTo>
                    <a:pt x="1531" y="613"/>
                    <a:pt x="1524" y="618"/>
                    <a:pt x="1570" y="597"/>
                  </a:cubicBezTo>
                  <a:cubicBezTo>
                    <a:pt x="1588" y="589"/>
                    <a:pt x="1619" y="565"/>
                    <a:pt x="1619" y="565"/>
                  </a:cubicBezTo>
                  <a:cubicBezTo>
                    <a:pt x="1660" y="592"/>
                    <a:pt x="1639" y="614"/>
                    <a:pt x="1683" y="597"/>
                  </a:cubicBezTo>
                  <a:cubicBezTo>
                    <a:pt x="1701" y="650"/>
                    <a:pt x="1716" y="673"/>
                    <a:pt x="1651" y="695"/>
                  </a:cubicBezTo>
                  <a:cubicBezTo>
                    <a:pt x="1630" y="759"/>
                    <a:pt x="1651" y="738"/>
                    <a:pt x="1586" y="760"/>
                  </a:cubicBezTo>
                  <a:cubicBezTo>
                    <a:pt x="1570" y="766"/>
                    <a:pt x="1537" y="776"/>
                    <a:pt x="1537" y="776"/>
                  </a:cubicBezTo>
                  <a:cubicBezTo>
                    <a:pt x="1491" y="807"/>
                    <a:pt x="1460" y="816"/>
                    <a:pt x="1408" y="833"/>
                  </a:cubicBezTo>
                  <a:cubicBezTo>
                    <a:pt x="1373" y="866"/>
                    <a:pt x="1413" y="834"/>
                    <a:pt x="1351" y="857"/>
                  </a:cubicBezTo>
                  <a:cubicBezTo>
                    <a:pt x="1342" y="860"/>
                    <a:pt x="1335" y="869"/>
                    <a:pt x="1326" y="873"/>
                  </a:cubicBezTo>
                  <a:cubicBezTo>
                    <a:pt x="1318" y="877"/>
                    <a:pt x="1310" y="878"/>
                    <a:pt x="1302" y="881"/>
                  </a:cubicBezTo>
                  <a:cubicBezTo>
                    <a:pt x="1283" y="824"/>
                    <a:pt x="1319" y="787"/>
                    <a:pt x="1270" y="735"/>
                  </a:cubicBezTo>
                  <a:cubicBezTo>
                    <a:pt x="1253" y="683"/>
                    <a:pt x="1277" y="734"/>
                    <a:pt x="1237" y="703"/>
                  </a:cubicBezTo>
                  <a:cubicBezTo>
                    <a:pt x="1223" y="692"/>
                    <a:pt x="1217" y="675"/>
                    <a:pt x="1205" y="662"/>
                  </a:cubicBezTo>
                  <a:cubicBezTo>
                    <a:pt x="1202" y="643"/>
                    <a:pt x="1206" y="623"/>
                    <a:pt x="1197" y="606"/>
                  </a:cubicBezTo>
                  <a:cubicBezTo>
                    <a:pt x="1193" y="598"/>
                    <a:pt x="1179" y="603"/>
                    <a:pt x="1172" y="597"/>
                  </a:cubicBezTo>
                  <a:cubicBezTo>
                    <a:pt x="1165" y="591"/>
                    <a:pt x="1160" y="582"/>
                    <a:pt x="1156" y="573"/>
                  </a:cubicBezTo>
                  <a:cubicBezTo>
                    <a:pt x="1123" y="498"/>
                    <a:pt x="1155" y="545"/>
                    <a:pt x="1099" y="492"/>
                  </a:cubicBezTo>
                  <a:cubicBezTo>
                    <a:pt x="1091" y="495"/>
                    <a:pt x="1076" y="492"/>
                    <a:pt x="1075" y="500"/>
                  </a:cubicBezTo>
                  <a:cubicBezTo>
                    <a:pt x="1070" y="532"/>
                    <a:pt x="1095" y="549"/>
                    <a:pt x="1107" y="573"/>
                  </a:cubicBezTo>
                  <a:cubicBezTo>
                    <a:pt x="1119" y="596"/>
                    <a:pt x="1124" y="622"/>
                    <a:pt x="1132" y="646"/>
                  </a:cubicBezTo>
                  <a:cubicBezTo>
                    <a:pt x="1138" y="664"/>
                    <a:pt x="1094" y="641"/>
                    <a:pt x="1075" y="638"/>
                  </a:cubicBezTo>
                  <a:cubicBezTo>
                    <a:pt x="1044" y="648"/>
                    <a:pt x="1018" y="639"/>
                    <a:pt x="986" y="630"/>
                  </a:cubicBezTo>
                  <a:cubicBezTo>
                    <a:pt x="969" y="626"/>
                    <a:pt x="937" y="614"/>
                    <a:pt x="937" y="614"/>
                  </a:cubicBezTo>
                  <a:cubicBezTo>
                    <a:pt x="911" y="586"/>
                    <a:pt x="899" y="534"/>
                    <a:pt x="864" y="516"/>
                  </a:cubicBezTo>
                  <a:cubicBezTo>
                    <a:pt x="822" y="495"/>
                    <a:pt x="780" y="497"/>
                    <a:pt x="734" y="492"/>
                  </a:cubicBezTo>
                  <a:cubicBezTo>
                    <a:pt x="726" y="489"/>
                    <a:pt x="718" y="483"/>
                    <a:pt x="710" y="484"/>
                  </a:cubicBezTo>
                  <a:cubicBezTo>
                    <a:pt x="675" y="488"/>
                    <a:pt x="593" y="519"/>
                    <a:pt x="556" y="533"/>
                  </a:cubicBezTo>
                  <a:cubicBezTo>
                    <a:pt x="494" y="511"/>
                    <a:pt x="577" y="539"/>
                    <a:pt x="491" y="516"/>
                  </a:cubicBezTo>
                  <a:cubicBezTo>
                    <a:pt x="474" y="512"/>
                    <a:pt x="442" y="500"/>
                    <a:pt x="442" y="500"/>
                  </a:cubicBezTo>
                  <a:cubicBezTo>
                    <a:pt x="387" y="464"/>
                    <a:pt x="408" y="482"/>
                    <a:pt x="377" y="451"/>
                  </a:cubicBezTo>
                  <a:cubicBezTo>
                    <a:pt x="299" y="454"/>
                    <a:pt x="220" y="453"/>
                    <a:pt x="142" y="460"/>
                  </a:cubicBezTo>
                  <a:cubicBezTo>
                    <a:pt x="103" y="463"/>
                    <a:pt x="67" y="479"/>
                    <a:pt x="28" y="484"/>
                  </a:cubicBezTo>
                  <a:cubicBezTo>
                    <a:pt x="20" y="481"/>
                    <a:pt x="8" y="484"/>
                    <a:pt x="4" y="476"/>
                  </a:cubicBezTo>
                  <a:cubicBezTo>
                    <a:pt x="0" y="468"/>
                    <a:pt x="10" y="459"/>
                    <a:pt x="12" y="451"/>
                  </a:cubicBezTo>
                  <a:cubicBezTo>
                    <a:pt x="24" y="401"/>
                    <a:pt x="8" y="422"/>
                    <a:pt x="37" y="395"/>
                  </a:cubicBezTo>
                  <a:cubicBezTo>
                    <a:pt x="49" y="358"/>
                    <a:pt x="65" y="366"/>
                    <a:pt x="77" y="330"/>
                  </a:cubicBezTo>
                  <a:cubicBezTo>
                    <a:pt x="87" y="268"/>
                    <a:pt x="81" y="266"/>
                    <a:pt x="142" y="281"/>
                  </a:cubicBezTo>
                  <a:cubicBezTo>
                    <a:pt x="173" y="301"/>
                    <a:pt x="195" y="309"/>
                    <a:pt x="231" y="297"/>
                  </a:cubicBezTo>
                  <a:cubicBezTo>
                    <a:pt x="270" y="261"/>
                    <a:pt x="320" y="248"/>
                    <a:pt x="369" y="232"/>
                  </a:cubicBezTo>
                  <a:cubicBezTo>
                    <a:pt x="407" y="258"/>
                    <a:pt x="409" y="246"/>
                    <a:pt x="450" y="232"/>
                  </a:cubicBezTo>
                  <a:cubicBezTo>
                    <a:pt x="486" y="244"/>
                    <a:pt x="502" y="250"/>
                    <a:pt x="540" y="240"/>
                  </a:cubicBezTo>
                  <a:cubicBezTo>
                    <a:pt x="527" y="277"/>
                    <a:pt x="520" y="306"/>
                    <a:pt x="499" y="338"/>
                  </a:cubicBezTo>
                  <a:cubicBezTo>
                    <a:pt x="575" y="349"/>
                    <a:pt x="536" y="340"/>
                    <a:pt x="604" y="362"/>
                  </a:cubicBezTo>
                  <a:cubicBezTo>
                    <a:pt x="612" y="365"/>
                    <a:pt x="629" y="370"/>
                    <a:pt x="629" y="370"/>
                  </a:cubicBezTo>
                  <a:cubicBezTo>
                    <a:pt x="634" y="376"/>
                    <a:pt x="638" y="383"/>
                    <a:pt x="645" y="387"/>
                  </a:cubicBezTo>
                  <a:cubicBezTo>
                    <a:pt x="652" y="391"/>
                    <a:pt x="663" y="389"/>
                    <a:pt x="669" y="395"/>
                  </a:cubicBezTo>
                  <a:cubicBezTo>
                    <a:pt x="675" y="401"/>
                    <a:pt x="672" y="412"/>
                    <a:pt x="677" y="419"/>
                  </a:cubicBezTo>
                  <a:cubicBezTo>
                    <a:pt x="691" y="436"/>
                    <a:pt x="715" y="438"/>
                    <a:pt x="734" y="443"/>
                  </a:cubicBezTo>
                  <a:cubicBezTo>
                    <a:pt x="748" y="401"/>
                    <a:pt x="728" y="377"/>
                    <a:pt x="775" y="362"/>
                  </a:cubicBezTo>
                  <a:cubicBezTo>
                    <a:pt x="816" y="335"/>
                    <a:pt x="782" y="347"/>
                    <a:pt x="824" y="362"/>
                  </a:cubicBezTo>
                  <a:cubicBezTo>
                    <a:pt x="837" y="367"/>
                    <a:pt x="851" y="367"/>
                    <a:pt x="864" y="370"/>
                  </a:cubicBezTo>
                  <a:cubicBezTo>
                    <a:pt x="908" y="416"/>
                    <a:pt x="948" y="419"/>
                    <a:pt x="1010" y="427"/>
                  </a:cubicBezTo>
                  <a:cubicBezTo>
                    <a:pt x="1074" y="406"/>
                    <a:pt x="1042" y="414"/>
                    <a:pt x="1107" y="403"/>
                  </a:cubicBezTo>
                  <a:cubicBezTo>
                    <a:pt x="1127" y="346"/>
                    <a:pt x="1129" y="370"/>
                    <a:pt x="1116" y="330"/>
                  </a:cubicBezTo>
                  <a:cubicBezTo>
                    <a:pt x="1119" y="322"/>
                    <a:pt x="1118" y="311"/>
                    <a:pt x="1124" y="305"/>
                  </a:cubicBezTo>
                  <a:cubicBezTo>
                    <a:pt x="1137" y="291"/>
                    <a:pt x="1172" y="273"/>
                    <a:pt x="1172" y="273"/>
                  </a:cubicBezTo>
                  <a:cubicBezTo>
                    <a:pt x="1172" y="283"/>
                    <a:pt x="1174" y="293"/>
                    <a:pt x="1171" y="302"/>
                  </a:cubicBezTo>
                  <a:cubicBezTo>
                    <a:pt x="1168" y="310"/>
                    <a:pt x="1156" y="322"/>
                    <a:pt x="1156" y="322"/>
                  </a:cubicBezTo>
                  <a:lnTo>
                    <a:pt x="1171" y="254"/>
                  </a:lnTo>
                </a:path>
              </a:pathLst>
            </a:custGeom>
            <a:solidFill>
              <a:srgbClr val="0099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1" name="Text Box 11"/>
            <p:cNvSpPr txBox="1">
              <a:spLocks noChangeArrowheads="1"/>
            </p:cNvSpPr>
            <p:nvPr/>
          </p:nvSpPr>
          <p:spPr bwMode="auto">
            <a:xfrm>
              <a:off x="1948" y="1811"/>
              <a:ext cx="944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Abbasid Caliphate</a:t>
              </a:r>
            </a:p>
          </p:txBody>
        </p:sp>
        <p:sp>
          <p:nvSpPr>
            <p:cNvPr id="37902" name="Freeform 12"/>
            <p:cNvSpPr>
              <a:spLocks/>
            </p:cNvSpPr>
            <p:nvPr/>
          </p:nvSpPr>
          <p:spPr bwMode="auto">
            <a:xfrm>
              <a:off x="1930" y="2427"/>
              <a:ext cx="212" cy="219"/>
            </a:xfrm>
            <a:custGeom>
              <a:avLst/>
              <a:gdLst>
                <a:gd name="T0" fmla="*/ 139 w 183"/>
                <a:gd name="T1" fmla="*/ 0 h 195"/>
                <a:gd name="T2" fmla="*/ 102 w 183"/>
                <a:gd name="T3" fmla="*/ 22 h 195"/>
                <a:gd name="T4" fmla="*/ 63 w 183"/>
                <a:gd name="T5" fmla="*/ 34 h 195"/>
                <a:gd name="T6" fmla="*/ 1 w 183"/>
                <a:gd name="T7" fmla="*/ 137 h 195"/>
                <a:gd name="T8" fmla="*/ 76 w 183"/>
                <a:gd name="T9" fmla="*/ 276 h 195"/>
                <a:gd name="T10" fmla="*/ 242 w 183"/>
                <a:gd name="T11" fmla="*/ 229 h 195"/>
                <a:gd name="T12" fmla="*/ 204 w 183"/>
                <a:gd name="T13" fmla="*/ 115 h 195"/>
                <a:gd name="T14" fmla="*/ 177 w 183"/>
                <a:gd name="T15" fmla="*/ 92 h 195"/>
                <a:gd name="T16" fmla="*/ 139 w 183"/>
                <a:gd name="T17" fmla="*/ 0 h 195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83" h="195">
                  <a:moveTo>
                    <a:pt x="90" y="0"/>
                  </a:moveTo>
                  <a:cubicBezTo>
                    <a:pt x="82" y="5"/>
                    <a:pt x="75" y="12"/>
                    <a:pt x="66" y="16"/>
                  </a:cubicBezTo>
                  <a:cubicBezTo>
                    <a:pt x="58" y="20"/>
                    <a:pt x="47" y="18"/>
                    <a:pt x="41" y="24"/>
                  </a:cubicBezTo>
                  <a:cubicBezTo>
                    <a:pt x="14" y="51"/>
                    <a:pt x="11" y="67"/>
                    <a:pt x="1" y="97"/>
                  </a:cubicBezTo>
                  <a:cubicBezTo>
                    <a:pt x="13" y="191"/>
                    <a:pt x="0" y="143"/>
                    <a:pt x="49" y="195"/>
                  </a:cubicBezTo>
                  <a:cubicBezTo>
                    <a:pt x="96" y="188"/>
                    <a:pt x="117" y="187"/>
                    <a:pt x="155" y="162"/>
                  </a:cubicBezTo>
                  <a:cubicBezTo>
                    <a:pt x="177" y="96"/>
                    <a:pt x="183" y="121"/>
                    <a:pt x="131" y="81"/>
                  </a:cubicBezTo>
                  <a:cubicBezTo>
                    <a:pt x="125" y="76"/>
                    <a:pt x="120" y="70"/>
                    <a:pt x="114" y="65"/>
                  </a:cubicBezTo>
                  <a:cubicBezTo>
                    <a:pt x="106" y="41"/>
                    <a:pt x="90" y="24"/>
                    <a:pt x="90" y="0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3" name="Text Box 13"/>
            <p:cNvSpPr txBox="1">
              <a:spLocks noChangeArrowheads="1"/>
            </p:cNvSpPr>
            <p:nvPr/>
          </p:nvSpPr>
          <p:spPr bwMode="auto">
            <a:xfrm>
              <a:off x="1503" y="2460"/>
              <a:ext cx="555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Axum</a:t>
              </a:r>
            </a:p>
          </p:txBody>
        </p:sp>
        <p:sp>
          <p:nvSpPr>
            <p:cNvPr id="37904" name="Freeform 14"/>
            <p:cNvSpPr>
              <a:spLocks/>
            </p:cNvSpPr>
            <p:nvPr/>
          </p:nvSpPr>
          <p:spPr bwMode="auto">
            <a:xfrm>
              <a:off x="2846" y="1924"/>
              <a:ext cx="654" cy="366"/>
            </a:xfrm>
            <a:custGeom>
              <a:avLst/>
              <a:gdLst>
                <a:gd name="T0" fmla="*/ 32 w 565"/>
                <a:gd name="T1" fmla="*/ 398 h 324"/>
                <a:gd name="T2" fmla="*/ 84 w 565"/>
                <a:gd name="T3" fmla="*/ 304 h 324"/>
                <a:gd name="T4" fmla="*/ 134 w 565"/>
                <a:gd name="T5" fmla="*/ 245 h 324"/>
                <a:gd name="T6" fmla="*/ 197 w 565"/>
                <a:gd name="T7" fmla="*/ 69 h 324"/>
                <a:gd name="T8" fmla="*/ 235 w 565"/>
                <a:gd name="T9" fmla="*/ 0 h 324"/>
                <a:gd name="T10" fmla="*/ 360 w 565"/>
                <a:gd name="T11" fmla="*/ 34 h 324"/>
                <a:gd name="T12" fmla="*/ 435 w 565"/>
                <a:gd name="T13" fmla="*/ 58 h 324"/>
                <a:gd name="T14" fmla="*/ 485 w 565"/>
                <a:gd name="T15" fmla="*/ 116 h 324"/>
                <a:gd name="T16" fmla="*/ 510 w 565"/>
                <a:gd name="T17" fmla="*/ 151 h 324"/>
                <a:gd name="T18" fmla="*/ 776 w 565"/>
                <a:gd name="T19" fmla="*/ 210 h 324"/>
                <a:gd name="T20" fmla="*/ 850 w 565"/>
                <a:gd name="T21" fmla="*/ 256 h 324"/>
                <a:gd name="T22" fmla="*/ 876 w 565"/>
                <a:gd name="T23" fmla="*/ 326 h 324"/>
                <a:gd name="T24" fmla="*/ 814 w 565"/>
                <a:gd name="T25" fmla="*/ 410 h 324"/>
                <a:gd name="T26" fmla="*/ 699 w 565"/>
                <a:gd name="T27" fmla="*/ 385 h 324"/>
                <a:gd name="T28" fmla="*/ 688 w 565"/>
                <a:gd name="T29" fmla="*/ 351 h 324"/>
                <a:gd name="T30" fmla="*/ 611 w 565"/>
                <a:gd name="T31" fmla="*/ 326 h 324"/>
                <a:gd name="T32" fmla="*/ 499 w 565"/>
                <a:gd name="T33" fmla="*/ 279 h 324"/>
                <a:gd name="T34" fmla="*/ 461 w 565"/>
                <a:gd name="T35" fmla="*/ 268 h 324"/>
                <a:gd name="T36" fmla="*/ 335 w 565"/>
                <a:gd name="T37" fmla="*/ 279 h 324"/>
                <a:gd name="T38" fmla="*/ 258 w 565"/>
                <a:gd name="T39" fmla="*/ 304 h 324"/>
                <a:gd name="T40" fmla="*/ 222 w 565"/>
                <a:gd name="T41" fmla="*/ 315 h 324"/>
                <a:gd name="T42" fmla="*/ 170 w 565"/>
                <a:gd name="T43" fmla="*/ 374 h 324"/>
                <a:gd name="T44" fmla="*/ 96 w 565"/>
                <a:gd name="T45" fmla="*/ 467 h 324"/>
                <a:gd name="T46" fmla="*/ 45 w 565"/>
                <a:gd name="T47" fmla="*/ 385 h 324"/>
                <a:gd name="T48" fmla="*/ 32 w 565"/>
                <a:gd name="T49" fmla="*/ 398 h 324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0" t="0" r="r" b="b"/>
              <a:pathLst>
                <a:path w="565" h="324">
                  <a:moveTo>
                    <a:pt x="21" y="276"/>
                  </a:moveTo>
                  <a:cubicBezTo>
                    <a:pt x="41" y="255"/>
                    <a:pt x="39" y="235"/>
                    <a:pt x="54" y="211"/>
                  </a:cubicBezTo>
                  <a:cubicBezTo>
                    <a:pt x="77" y="173"/>
                    <a:pt x="65" y="217"/>
                    <a:pt x="86" y="170"/>
                  </a:cubicBezTo>
                  <a:cubicBezTo>
                    <a:pt x="101" y="135"/>
                    <a:pt x="105" y="81"/>
                    <a:pt x="127" y="48"/>
                  </a:cubicBezTo>
                  <a:cubicBezTo>
                    <a:pt x="148" y="17"/>
                    <a:pt x="140" y="33"/>
                    <a:pt x="151" y="0"/>
                  </a:cubicBezTo>
                  <a:cubicBezTo>
                    <a:pt x="199" y="12"/>
                    <a:pt x="174" y="5"/>
                    <a:pt x="232" y="24"/>
                  </a:cubicBezTo>
                  <a:cubicBezTo>
                    <a:pt x="248" y="29"/>
                    <a:pt x="281" y="40"/>
                    <a:pt x="281" y="40"/>
                  </a:cubicBezTo>
                  <a:cubicBezTo>
                    <a:pt x="296" y="88"/>
                    <a:pt x="277" y="45"/>
                    <a:pt x="313" y="81"/>
                  </a:cubicBezTo>
                  <a:cubicBezTo>
                    <a:pt x="320" y="88"/>
                    <a:pt x="321" y="100"/>
                    <a:pt x="329" y="105"/>
                  </a:cubicBezTo>
                  <a:cubicBezTo>
                    <a:pt x="378" y="135"/>
                    <a:pt x="447" y="129"/>
                    <a:pt x="500" y="146"/>
                  </a:cubicBezTo>
                  <a:cubicBezTo>
                    <a:pt x="516" y="157"/>
                    <a:pt x="542" y="160"/>
                    <a:pt x="548" y="178"/>
                  </a:cubicBezTo>
                  <a:cubicBezTo>
                    <a:pt x="554" y="194"/>
                    <a:pt x="565" y="227"/>
                    <a:pt x="565" y="227"/>
                  </a:cubicBezTo>
                  <a:cubicBezTo>
                    <a:pt x="556" y="254"/>
                    <a:pt x="543" y="263"/>
                    <a:pt x="524" y="284"/>
                  </a:cubicBezTo>
                  <a:cubicBezTo>
                    <a:pt x="499" y="280"/>
                    <a:pt x="468" y="285"/>
                    <a:pt x="451" y="267"/>
                  </a:cubicBezTo>
                  <a:cubicBezTo>
                    <a:pt x="445" y="261"/>
                    <a:pt x="450" y="248"/>
                    <a:pt x="443" y="243"/>
                  </a:cubicBezTo>
                  <a:cubicBezTo>
                    <a:pt x="429" y="233"/>
                    <a:pt x="394" y="227"/>
                    <a:pt x="394" y="227"/>
                  </a:cubicBezTo>
                  <a:cubicBezTo>
                    <a:pt x="356" y="202"/>
                    <a:pt x="378" y="214"/>
                    <a:pt x="321" y="194"/>
                  </a:cubicBezTo>
                  <a:cubicBezTo>
                    <a:pt x="313" y="191"/>
                    <a:pt x="297" y="186"/>
                    <a:pt x="297" y="186"/>
                  </a:cubicBezTo>
                  <a:cubicBezTo>
                    <a:pt x="270" y="189"/>
                    <a:pt x="243" y="189"/>
                    <a:pt x="216" y="194"/>
                  </a:cubicBezTo>
                  <a:cubicBezTo>
                    <a:pt x="199" y="197"/>
                    <a:pt x="183" y="205"/>
                    <a:pt x="167" y="211"/>
                  </a:cubicBezTo>
                  <a:cubicBezTo>
                    <a:pt x="159" y="214"/>
                    <a:pt x="143" y="219"/>
                    <a:pt x="143" y="219"/>
                  </a:cubicBezTo>
                  <a:cubicBezTo>
                    <a:pt x="133" y="233"/>
                    <a:pt x="119" y="244"/>
                    <a:pt x="110" y="259"/>
                  </a:cubicBezTo>
                  <a:cubicBezTo>
                    <a:pt x="90" y="292"/>
                    <a:pt x="99" y="299"/>
                    <a:pt x="62" y="324"/>
                  </a:cubicBezTo>
                  <a:cubicBezTo>
                    <a:pt x="0" y="309"/>
                    <a:pt x="29" y="310"/>
                    <a:pt x="29" y="267"/>
                  </a:cubicBezTo>
                  <a:cubicBezTo>
                    <a:pt x="29" y="263"/>
                    <a:pt x="24" y="273"/>
                    <a:pt x="21" y="276"/>
                  </a:cubicBezTo>
                  <a:close/>
                </a:path>
              </a:pathLst>
            </a:custGeom>
            <a:solidFill>
              <a:srgbClr val="3333CC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5" name="Text Box 15"/>
            <p:cNvSpPr txBox="1">
              <a:spLocks noChangeArrowheads="1"/>
            </p:cNvSpPr>
            <p:nvPr/>
          </p:nvSpPr>
          <p:spPr bwMode="auto">
            <a:xfrm>
              <a:off x="3114" y="1703"/>
              <a:ext cx="834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Gurjara-Pratihara</a:t>
              </a:r>
            </a:p>
          </p:txBody>
        </p:sp>
        <p:sp>
          <p:nvSpPr>
            <p:cNvPr id="37906" name="Freeform 16"/>
            <p:cNvSpPr>
              <a:spLocks/>
            </p:cNvSpPr>
            <p:nvPr/>
          </p:nvSpPr>
          <p:spPr bwMode="auto">
            <a:xfrm>
              <a:off x="3632" y="1623"/>
              <a:ext cx="736" cy="755"/>
            </a:xfrm>
            <a:custGeom>
              <a:avLst/>
              <a:gdLst>
                <a:gd name="T0" fmla="*/ 925 w 637"/>
                <a:gd name="T1" fmla="*/ 81 h 669"/>
                <a:gd name="T2" fmla="*/ 862 w 637"/>
                <a:gd name="T3" fmla="*/ 34 h 669"/>
                <a:gd name="T4" fmla="*/ 788 w 637"/>
                <a:gd name="T5" fmla="*/ 11 h 669"/>
                <a:gd name="T6" fmla="*/ 750 w 637"/>
                <a:gd name="T7" fmla="*/ 23 h 669"/>
                <a:gd name="T8" fmla="*/ 676 w 637"/>
                <a:gd name="T9" fmla="*/ 0 h 669"/>
                <a:gd name="T10" fmla="*/ 600 w 637"/>
                <a:gd name="T11" fmla="*/ 23 h 669"/>
                <a:gd name="T12" fmla="*/ 499 w 637"/>
                <a:gd name="T13" fmla="*/ 81 h 669"/>
                <a:gd name="T14" fmla="*/ 350 w 637"/>
                <a:gd name="T15" fmla="*/ 93 h 669"/>
                <a:gd name="T16" fmla="*/ 325 w 637"/>
                <a:gd name="T17" fmla="*/ 165 h 669"/>
                <a:gd name="T18" fmla="*/ 199 w 637"/>
                <a:gd name="T19" fmla="*/ 210 h 669"/>
                <a:gd name="T20" fmla="*/ 50 w 637"/>
                <a:gd name="T21" fmla="*/ 139 h 669"/>
                <a:gd name="T22" fmla="*/ 37 w 637"/>
                <a:gd name="T23" fmla="*/ 199 h 669"/>
                <a:gd name="T24" fmla="*/ 111 w 637"/>
                <a:gd name="T25" fmla="*/ 221 h 669"/>
                <a:gd name="T26" fmla="*/ 211 w 637"/>
                <a:gd name="T27" fmla="*/ 374 h 669"/>
                <a:gd name="T28" fmla="*/ 250 w 637"/>
                <a:gd name="T29" fmla="*/ 547 h 669"/>
                <a:gd name="T30" fmla="*/ 211 w 637"/>
                <a:gd name="T31" fmla="*/ 652 h 669"/>
                <a:gd name="T32" fmla="*/ 187 w 637"/>
                <a:gd name="T33" fmla="*/ 677 h 669"/>
                <a:gd name="T34" fmla="*/ 238 w 637"/>
                <a:gd name="T35" fmla="*/ 664 h 669"/>
                <a:gd name="T36" fmla="*/ 336 w 637"/>
                <a:gd name="T37" fmla="*/ 652 h 669"/>
                <a:gd name="T38" fmla="*/ 411 w 637"/>
                <a:gd name="T39" fmla="*/ 690 h 669"/>
                <a:gd name="T40" fmla="*/ 437 w 637"/>
                <a:gd name="T41" fmla="*/ 757 h 669"/>
                <a:gd name="T42" fmla="*/ 350 w 637"/>
                <a:gd name="T43" fmla="*/ 840 h 669"/>
                <a:gd name="T44" fmla="*/ 336 w 637"/>
                <a:gd name="T45" fmla="*/ 886 h 669"/>
                <a:gd name="T46" fmla="*/ 376 w 637"/>
                <a:gd name="T47" fmla="*/ 873 h 669"/>
                <a:gd name="T48" fmla="*/ 448 w 637"/>
                <a:gd name="T49" fmla="*/ 828 h 669"/>
                <a:gd name="T50" fmla="*/ 448 w 637"/>
                <a:gd name="T51" fmla="*/ 898 h 669"/>
                <a:gd name="T52" fmla="*/ 549 w 637"/>
                <a:gd name="T53" fmla="*/ 910 h 669"/>
                <a:gd name="T54" fmla="*/ 525 w 637"/>
                <a:gd name="T55" fmla="*/ 873 h 669"/>
                <a:gd name="T56" fmla="*/ 488 w 637"/>
                <a:gd name="T57" fmla="*/ 862 h 669"/>
                <a:gd name="T58" fmla="*/ 575 w 637"/>
                <a:gd name="T59" fmla="*/ 793 h 669"/>
                <a:gd name="T60" fmla="*/ 676 w 637"/>
                <a:gd name="T61" fmla="*/ 770 h 669"/>
                <a:gd name="T62" fmla="*/ 788 w 637"/>
                <a:gd name="T63" fmla="*/ 757 h 669"/>
                <a:gd name="T64" fmla="*/ 901 w 637"/>
                <a:gd name="T65" fmla="*/ 641 h 669"/>
                <a:gd name="T66" fmla="*/ 951 w 637"/>
                <a:gd name="T67" fmla="*/ 547 h 669"/>
                <a:gd name="T68" fmla="*/ 951 w 637"/>
                <a:gd name="T69" fmla="*/ 420 h 669"/>
                <a:gd name="T70" fmla="*/ 850 w 637"/>
                <a:gd name="T71" fmla="*/ 304 h 669"/>
                <a:gd name="T72" fmla="*/ 951 w 637"/>
                <a:gd name="T73" fmla="*/ 256 h 669"/>
                <a:gd name="T74" fmla="*/ 925 w 637"/>
                <a:gd name="T75" fmla="*/ 210 h 669"/>
                <a:gd name="T76" fmla="*/ 850 w 637"/>
                <a:gd name="T77" fmla="*/ 234 h 669"/>
                <a:gd name="T78" fmla="*/ 801 w 637"/>
                <a:gd name="T79" fmla="*/ 221 h 669"/>
                <a:gd name="T80" fmla="*/ 850 w 637"/>
                <a:gd name="T81" fmla="*/ 139 h 669"/>
                <a:gd name="T82" fmla="*/ 901 w 637"/>
                <a:gd name="T83" fmla="*/ 81 h 669"/>
                <a:gd name="T84" fmla="*/ 925 w 637"/>
                <a:gd name="T85" fmla="*/ 81 h 669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637" h="669">
                  <a:moveTo>
                    <a:pt x="600" y="57"/>
                  </a:moveTo>
                  <a:cubicBezTo>
                    <a:pt x="585" y="48"/>
                    <a:pt x="575" y="32"/>
                    <a:pt x="559" y="24"/>
                  </a:cubicBezTo>
                  <a:cubicBezTo>
                    <a:pt x="544" y="16"/>
                    <a:pt x="511" y="8"/>
                    <a:pt x="511" y="8"/>
                  </a:cubicBezTo>
                  <a:cubicBezTo>
                    <a:pt x="503" y="11"/>
                    <a:pt x="495" y="17"/>
                    <a:pt x="486" y="16"/>
                  </a:cubicBezTo>
                  <a:cubicBezTo>
                    <a:pt x="469" y="14"/>
                    <a:pt x="438" y="0"/>
                    <a:pt x="438" y="0"/>
                  </a:cubicBezTo>
                  <a:cubicBezTo>
                    <a:pt x="422" y="5"/>
                    <a:pt x="405" y="11"/>
                    <a:pt x="389" y="16"/>
                  </a:cubicBezTo>
                  <a:cubicBezTo>
                    <a:pt x="362" y="25"/>
                    <a:pt x="352" y="48"/>
                    <a:pt x="324" y="57"/>
                  </a:cubicBezTo>
                  <a:cubicBezTo>
                    <a:pt x="288" y="33"/>
                    <a:pt x="262" y="42"/>
                    <a:pt x="227" y="65"/>
                  </a:cubicBezTo>
                  <a:cubicBezTo>
                    <a:pt x="221" y="81"/>
                    <a:pt x="221" y="100"/>
                    <a:pt x="210" y="114"/>
                  </a:cubicBezTo>
                  <a:cubicBezTo>
                    <a:pt x="193" y="135"/>
                    <a:pt x="153" y="140"/>
                    <a:pt x="129" y="146"/>
                  </a:cubicBezTo>
                  <a:cubicBezTo>
                    <a:pt x="114" y="101"/>
                    <a:pt x="75" y="111"/>
                    <a:pt x="32" y="97"/>
                  </a:cubicBezTo>
                  <a:cubicBezTo>
                    <a:pt x="23" y="107"/>
                    <a:pt x="0" y="121"/>
                    <a:pt x="24" y="138"/>
                  </a:cubicBezTo>
                  <a:cubicBezTo>
                    <a:pt x="38" y="148"/>
                    <a:pt x="72" y="154"/>
                    <a:pt x="72" y="154"/>
                  </a:cubicBezTo>
                  <a:cubicBezTo>
                    <a:pt x="103" y="183"/>
                    <a:pt x="102" y="223"/>
                    <a:pt x="137" y="260"/>
                  </a:cubicBezTo>
                  <a:cubicBezTo>
                    <a:pt x="150" y="300"/>
                    <a:pt x="156" y="339"/>
                    <a:pt x="162" y="381"/>
                  </a:cubicBezTo>
                  <a:cubicBezTo>
                    <a:pt x="155" y="403"/>
                    <a:pt x="149" y="434"/>
                    <a:pt x="137" y="454"/>
                  </a:cubicBezTo>
                  <a:cubicBezTo>
                    <a:pt x="133" y="461"/>
                    <a:pt x="114" y="468"/>
                    <a:pt x="121" y="471"/>
                  </a:cubicBezTo>
                  <a:cubicBezTo>
                    <a:pt x="131" y="476"/>
                    <a:pt x="143" y="464"/>
                    <a:pt x="154" y="462"/>
                  </a:cubicBezTo>
                  <a:cubicBezTo>
                    <a:pt x="175" y="458"/>
                    <a:pt x="197" y="457"/>
                    <a:pt x="218" y="454"/>
                  </a:cubicBezTo>
                  <a:cubicBezTo>
                    <a:pt x="240" y="459"/>
                    <a:pt x="256" y="457"/>
                    <a:pt x="267" y="479"/>
                  </a:cubicBezTo>
                  <a:cubicBezTo>
                    <a:pt x="274" y="494"/>
                    <a:pt x="283" y="527"/>
                    <a:pt x="283" y="527"/>
                  </a:cubicBezTo>
                  <a:cubicBezTo>
                    <a:pt x="263" y="548"/>
                    <a:pt x="252" y="567"/>
                    <a:pt x="227" y="584"/>
                  </a:cubicBezTo>
                  <a:cubicBezTo>
                    <a:pt x="224" y="595"/>
                    <a:pt x="212" y="608"/>
                    <a:pt x="218" y="617"/>
                  </a:cubicBezTo>
                  <a:cubicBezTo>
                    <a:pt x="223" y="624"/>
                    <a:pt x="235" y="612"/>
                    <a:pt x="243" y="608"/>
                  </a:cubicBezTo>
                  <a:cubicBezTo>
                    <a:pt x="260" y="599"/>
                    <a:pt x="291" y="576"/>
                    <a:pt x="291" y="576"/>
                  </a:cubicBezTo>
                  <a:cubicBezTo>
                    <a:pt x="307" y="620"/>
                    <a:pt x="337" y="610"/>
                    <a:pt x="291" y="625"/>
                  </a:cubicBezTo>
                  <a:cubicBezTo>
                    <a:pt x="307" y="669"/>
                    <a:pt x="319" y="645"/>
                    <a:pt x="356" y="633"/>
                  </a:cubicBezTo>
                  <a:cubicBezTo>
                    <a:pt x="351" y="625"/>
                    <a:pt x="348" y="614"/>
                    <a:pt x="340" y="608"/>
                  </a:cubicBezTo>
                  <a:cubicBezTo>
                    <a:pt x="333" y="603"/>
                    <a:pt x="320" y="608"/>
                    <a:pt x="316" y="600"/>
                  </a:cubicBezTo>
                  <a:cubicBezTo>
                    <a:pt x="304" y="576"/>
                    <a:pt x="362" y="559"/>
                    <a:pt x="373" y="552"/>
                  </a:cubicBezTo>
                  <a:cubicBezTo>
                    <a:pt x="405" y="563"/>
                    <a:pt x="415" y="558"/>
                    <a:pt x="438" y="535"/>
                  </a:cubicBezTo>
                  <a:cubicBezTo>
                    <a:pt x="454" y="488"/>
                    <a:pt x="474" y="515"/>
                    <a:pt x="511" y="527"/>
                  </a:cubicBezTo>
                  <a:cubicBezTo>
                    <a:pt x="552" y="500"/>
                    <a:pt x="546" y="470"/>
                    <a:pt x="584" y="446"/>
                  </a:cubicBezTo>
                  <a:cubicBezTo>
                    <a:pt x="602" y="391"/>
                    <a:pt x="588" y="410"/>
                    <a:pt x="616" y="381"/>
                  </a:cubicBezTo>
                  <a:cubicBezTo>
                    <a:pt x="607" y="337"/>
                    <a:pt x="592" y="329"/>
                    <a:pt x="616" y="292"/>
                  </a:cubicBezTo>
                  <a:cubicBezTo>
                    <a:pt x="605" y="258"/>
                    <a:pt x="572" y="242"/>
                    <a:pt x="551" y="211"/>
                  </a:cubicBezTo>
                  <a:cubicBezTo>
                    <a:pt x="607" y="193"/>
                    <a:pt x="588" y="208"/>
                    <a:pt x="616" y="178"/>
                  </a:cubicBezTo>
                  <a:cubicBezTo>
                    <a:pt x="622" y="161"/>
                    <a:pt x="637" y="142"/>
                    <a:pt x="600" y="146"/>
                  </a:cubicBezTo>
                  <a:cubicBezTo>
                    <a:pt x="583" y="148"/>
                    <a:pt x="551" y="162"/>
                    <a:pt x="551" y="162"/>
                  </a:cubicBezTo>
                  <a:cubicBezTo>
                    <a:pt x="540" y="159"/>
                    <a:pt x="528" y="161"/>
                    <a:pt x="519" y="154"/>
                  </a:cubicBezTo>
                  <a:cubicBezTo>
                    <a:pt x="487" y="128"/>
                    <a:pt x="533" y="103"/>
                    <a:pt x="551" y="97"/>
                  </a:cubicBezTo>
                  <a:cubicBezTo>
                    <a:pt x="560" y="84"/>
                    <a:pt x="569" y="66"/>
                    <a:pt x="584" y="57"/>
                  </a:cubicBezTo>
                  <a:cubicBezTo>
                    <a:pt x="628" y="31"/>
                    <a:pt x="606" y="51"/>
                    <a:pt x="600" y="57"/>
                  </a:cubicBezTo>
                  <a:close/>
                </a:path>
              </a:pathLst>
            </a:custGeom>
            <a:solidFill>
              <a:srgbClr val="FFFF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7" name="Text Box 17"/>
            <p:cNvSpPr txBox="1">
              <a:spLocks noChangeArrowheads="1"/>
            </p:cNvSpPr>
            <p:nvPr/>
          </p:nvSpPr>
          <p:spPr bwMode="auto">
            <a:xfrm>
              <a:off x="3782" y="1703"/>
              <a:ext cx="722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Tang China</a:t>
              </a:r>
            </a:p>
          </p:txBody>
        </p:sp>
        <p:sp>
          <p:nvSpPr>
            <p:cNvPr id="37908" name="Freeform 18"/>
            <p:cNvSpPr>
              <a:spLocks/>
            </p:cNvSpPr>
            <p:nvPr/>
          </p:nvSpPr>
          <p:spPr bwMode="auto">
            <a:xfrm>
              <a:off x="3596" y="2675"/>
              <a:ext cx="564" cy="418"/>
            </a:xfrm>
            <a:custGeom>
              <a:avLst/>
              <a:gdLst>
                <a:gd name="T0" fmla="*/ 172 w 488"/>
                <a:gd name="T1" fmla="*/ 241 h 369"/>
                <a:gd name="T2" fmla="*/ 248 w 488"/>
                <a:gd name="T3" fmla="*/ 265 h 369"/>
                <a:gd name="T4" fmla="*/ 298 w 488"/>
                <a:gd name="T5" fmla="*/ 336 h 369"/>
                <a:gd name="T6" fmla="*/ 325 w 488"/>
                <a:gd name="T7" fmla="*/ 407 h 369"/>
                <a:gd name="T8" fmla="*/ 398 w 488"/>
                <a:gd name="T9" fmla="*/ 442 h 369"/>
                <a:gd name="T10" fmla="*/ 410 w 488"/>
                <a:gd name="T11" fmla="*/ 479 h 369"/>
                <a:gd name="T12" fmla="*/ 599 w 488"/>
                <a:gd name="T13" fmla="*/ 524 h 369"/>
                <a:gd name="T14" fmla="*/ 636 w 488"/>
                <a:gd name="T15" fmla="*/ 513 h 369"/>
                <a:gd name="T16" fmla="*/ 712 w 488"/>
                <a:gd name="T17" fmla="*/ 537 h 369"/>
                <a:gd name="T18" fmla="*/ 751 w 488"/>
                <a:gd name="T19" fmla="*/ 524 h 369"/>
                <a:gd name="T20" fmla="*/ 723 w 488"/>
                <a:gd name="T21" fmla="*/ 502 h 369"/>
                <a:gd name="T22" fmla="*/ 611 w 488"/>
                <a:gd name="T23" fmla="*/ 464 h 369"/>
                <a:gd name="T24" fmla="*/ 574 w 488"/>
                <a:gd name="T25" fmla="*/ 453 h 369"/>
                <a:gd name="T26" fmla="*/ 537 w 488"/>
                <a:gd name="T27" fmla="*/ 464 h 369"/>
                <a:gd name="T28" fmla="*/ 462 w 488"/>
                <a:gd name="T29" fmla="*/ 442 h 369"/>
                <a:gd name="T30" fmla="*/ 437 w 488"/>
                <a:gd name="T31" fmla="*/ 348 h 369"/>
                <a:gd name="T32" fmla="*/ 425 w 488"/>
                <a:gd name="T33" fmla="*/ 300 h 369"/>
                <a:gd name="T34" fmla="*/ 386 w 488"/>
                <a:gd name="T35" fmla="*/ 313 h 369"/>
                <a:gd name="T36" fmla="*/ 361 w 488"/>
                <a:gd name="T37" fmla="*/ 278 h 369"/>
                <a:gd name="T38" fmla="*/ 274 w 488"/>
                <a:gd name="T39" fmla="*/ 206 h 369"/>
                <a:gd name="T40" fmla="*/ 349 w 488"/>
                <a:gd name="T41" fmla="*/ 206 h 369"/>
                <a:gd name="T42" fmla="*/ 298 w 488"/>
                <a:gd name="T43" fmla="*/ 66 h 369"/>
                <a:gd name="T44" fmla="*/ 212 w 488"/>
                <a:gd name="T45" fmla="*/ 18 h 369"/>
                <a:gd name="T46" fmla="*/ 260 w 488"/>
                <a:gd name="T47" fmla="*/ 146 h 369"/>
                <a:gd name="T48" fmla="*/ 248 w 488"/>
                <a:gd name="T49" fmla="*/ 184 h 369"/>
                <a:gd name="T50" fmla="*/ 212 w 488"/>
                <a:gd name="T51" fmla="*/ 161 h 369"/>
                <a:gd name="T52" fmla="*/ 87 w 488"/>
                <a:gd name="T53" fmla="*/ 66 h 369"/>
                <a:gd name="T54" fmla="*/ 23 w 488"/>
                <a:gd name="T55" fmla="*/ 77 h 369"/>
                <a:gd name="T56" fmla="*/ 87 w 488"/>
                <a:gd name="T57" fmla="*/ 123 h 369"/>
                <a:gd name="T58" fmla="*/ 199 w 488"/>
                <a:gd name="T59" fmla="*/ 230 h 369"/>
                <a:gd name="T60" fmla="*/ 237 w 488"/>
                <a:gd name="T61" fmla="*/ 206 h 369"/>
                <a:gd name="T62" fmla="*/ 260 w 488"/>
                <a:gd name="T63" fmla="*/ 265 h 369"/>
                <a:gd name="T64" fmla="*/ 172 w 488"/>
                <a:gd name="T65" fmla="*/ 241 h 369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488" h="369">
                  <a:moveTo>
                    <a:pt x="112" y="166"/>
                  </a:moveTo>
                  <a:cubicBezTo>
                    <a:pt x="115" y="167"/>
                    <a:pt x="158" y="180"/>
                    <a:pt x="161" y="183"/>
                  </a:cubicBezTo>
                  <a:cubicBezTo>
                    <a:pt x="174" y="197"/>
                    <a:pt x="187" y="213"/>
                    <a:pt x="193" y="231"/>
                  </a:cubicBezTo>
                  <a:cubicBezTo>
                    <a:pt x="199" y="247"/>
                    <a:pt x="196" y="270"/>
                    <a:pt x="210" y="280"/>
                  </a:cubicBezTo>
                  <a:cubicBezTo>
                    <a:pt x="241" y="301"/>
                    <a:pt x="225" y="293"/>
                    <a:pt x="258" y="304"/>
                  </a:cubicBezTo>
                  <a:cubicBezTo>
                    <a:pt x="261" y="312"/>
                    <a:pt x="260" y="323"/>
                    <a:pt x="266" y="329"/>
                  </a:cubicBezTo>
                  <a:cubicBezTo>
                    <a:pt x="280" y="343"/>
                    <a:pt x="363" y="353"/>
                    <a:pt x="388" y="361"/>
                  </a:cubicBezTo>
                  <a:cubicBezTo>
                    <a:pt x="396" y="358"/>
                    <a:pt x="404" y="352"/>
                    <a:pt x="412" y="353"/>
                  </a:cubicBezTo>
                  <a:cubicBezTo>
                    <a:pt x="429" y="355"/>
                    <a:pt x="461" y="369"/>
                    <a:pt x="461" y="369"/>
                  </a:cubicBezTo>
                  <a:cubicBezTo>
                    <a:pt x="469" y="366"/>
                    <a:pt x="483" y="369"/>
                    <a:pt x="486" y="361"/>
                  </a:cubicBezTo>
                  <a:cubicBezTo>
                    <a:pt x="488" y="354"/>
                    <a:pt x="476" y="348"/>
                    <a:pt x="469" y="345"/>
                  </a:cubicBezTo>
                  <a:cubicBezTo>
                    <a:pt x="446" y="334"/>
                    <a:pt x="420" y="328"/>
                    <a:pt x="396" y="320"/>
                  </a:cubicBezTo>
                  <a:cubicBezTo>
                    <a:pt x="388" y="317"/>
                    <a:pt x="372" y="312"/>
                    <a:pt x="372" y="312"/>
                  </a:cubicBezTo>
                  <a:cubicBezTo>
                    <a:pt x="364" y="315"/>
                    <a:pt x="356" y="321"/>
                    <a:pt x="348" y="320"/>
                  </a:cubicBezTo>
                  <a:cubicBezTo>
                    <a:pt x="331" y="318"/>
                    <a:pt x="299" y="304"/>
                    <a:pt x="299" y="304"/>
                  </a:cubicBezTo>
                  <a:cubicBezTo>
                    <a:pt x="249" y="337"/>
                    <a:pt x="283" y="324"/>
                    <a:pt x="283" y="239"/>
                  </a:cubicBezTo>
                  <a:cubicBezTo>
                    <a:pt x="283" y="228"/>
                    <a:pt x="278" y="218"/>
                    <a:pt x="275" y="207"/>
                  </a:cubicBezTo>
                  <a:cubicBezTo>
                    <a:pt x="267" y="210"/>
                    <a:pt x="258" y="218"/>
                    <a:pt x="250" y="215"/>
                  </a:cubicBezTo>
                  <a:cubicBezTo>
                    <a:pt x="241" y="212"/>
                    <a:pt x="240" y="199"/>
                    <a:pt x="234" y="191"/>
                  </a:cubicBezTo>
                  <a:cubicBezTo>
                    <a:pt x="215" y="167"/>
                    <a:pt x="206" y="151"/>
                    <a:pt x="177" y="142"/>
                  </a:cubicBezTo>
                  <a:cubicBezTo>
                    <a:pt x="192" y="98"/>
                    <a:pt x="182" y="127"/>
                    <a:pt x="226" y="142"/>
                  </a:cubicBezTo>
                  <a:cubicBezTo>
                    <a:pt x="240" y="101"/>
                    <a:pt x="228" y="68"/>
                    <a:pt x="193" y="45"/>
                  </a:cubicBezTo>
                  <a:cubicBezTo>
                    <a:pt x="182" y="11"/>
                    <a:pt x="172" y="0"/>
                    <a:pt x="137" y="12"/>
                  </a:cubicBezTo>
                  <a:cubicBezTo>
                    <a:pt x="144" y="48"/>
                    <a:pt x="158" y="67"/>
                    <a:pt x="169" y="101"/>
                  </a:cubicBezTo>
                  <a:cubicBezTo>
                    <a:pt x="166" y="109"/>
                    <a:pt x="169" y="124"/>
                    <a:pt x="161" y="126"/>
                  </a:cubicBezTo>
                  <a:cubicBezTo>
                    <a:pt x="152" y="129"/>
                    <a:pt x="144" y="116"/>
                    <a:pt x="137" y="110"/>
                  </a:cubicBezTo>
                  <a:cubicBezTo>
                    <a:pt x="102" y="82"/>
                    <a:pt x="104" y="61"/>
                    <a:pt x="56" y="45"/>
                  </a:cubicBezTo>
                  <a:cubicBezTo>
                    <a:pt x="42" y="48"/>
                    <a:pt x="24" y="42"/>
                    <a:pt x="15" y="53"/>
                  </a:cubicBezTo>
                  <a:cubicBezTo>
                    <a:pt x="0" y="73"/>
                    <a:pt x="55" y="85"/>
                    <a:pt x="56" y="85"/>
                  </a:cubicBezTo>
                  <a:cubicBezTo>
                    <a:pt x="100" y="114"/>
                    <a:pt x="75" y="141"/>
                    <a:pt x="129" y="158"/>
                  </a:cubicBezTo>
                  <a:cubicBezTo>
                    <a:pt x="137" y="153"/>
                    <a:pt x="153" y="142"/>
                    <a:pt x="153" y="142"/>
                  </a:cubicBezTo>
                  <a:cubicBezTo>
                    <a:pt x="163" y="172"/>
                    <a:pt x="157" y="158"/>
                    <a:pt x="169" y="183"/>
                  </a:cubicBezTo>
                  <a:lnTo>
                    <a:pt x="112" y="166"/>
                  </a:lnTo>
                  <a:close/>
                </a:path>
              </a:pathLst>
            </a:custGeom>
            <a:solidFill>
              <a:srgbClr val="80808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9" name="Text Box 19"/>
            <p:cNvSpPr txBox="1">
              <a:spLocks noChangeArrowheads="1"/>
            </p:cNvSpPr>
            <p:nvPr/>
          </p:nvSpPr>
          <p:spPr bwMode="auto">
            <a:xfrm>
              <a:off x="3984" y="2784"/>
              <a:ext cx="778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Srivijaya</a:t>
              </a:r>
            </a:p>
          </p:txBody>
        </p:sp>
        <p:sp>
          <p:nvSpPr>
            <p:cNvPr id="37910" name="Freeform 20"/>
            <p:cNvSpPr>
              <a:spLocks/>
            </p:cNvSpPr>
            <p:nvPr/>
          </p:nvSpPr>
          <p:spPr bwMode="auto">
            <a:xfrm>
              <a:off x="4317" y="1533"/>
              <a:ext cx="224" cy="191"/>
            </a:xfrm>
            <a:custGeom>
              <a:avLst/>
              <a:gdLst>
                <a:gd name="T0" fmla="*/ 0 w 194"/>
                <a:gd name="T1" fmla="*/ 115 h 170"/>
                <a:gd name="T2" fmla="*/ 162 w 194"/>
                <a:gd name="T3" fmla="*/ 0 h 170"/>
                <a:gd name="T4" fmla="*/ 225 w 194"/>
                <a:gd name="T5" fmla="*/ 11 h 170"/>
                <a:gd name="T6" fmla="*/ 275 w 194"/>
                <a:gd name="T7" fmla="*/ 80 h 170"/>
                <a:gd name="T8" fmla="*/ 238 w 194"/>
                <a:gd name="T9" fmla="*/ 172 h 170"/>
                <a:gd name="T10" fmla="*/ 249 w 194"/>
                <a:gd name="T11" fmla="*/ 207 h 170"/>
                <a:gd name="T12" fmla="*/ 173 w 194"/>
                <a:gd name="T13" fmla="*/ 229 h 170"/>
                <a:gd name="T14" fmla="*/ 137 w 194"/>
                <a:gd name="T15" fmla="*/ 242 h 170"/>
                <a:gd name="T16" fmla="*/ 100 w 194"/>
                <a:gd name="T17" fmla="*/ 161 h 170"/>
                <a:gd name="T18" fmla="*/ 12 w 194"/>
                <a:gd name="T19" fmla="*/ 161 h 170"/>
                <a:gd name="T20" fmla="*/ 0 w 194"/>
                <a:gd name="T21" fmla="*/ 115 h 170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94" h="170">
                  <a:moveTo>
                    <a:pt x="0" y="81"/>
                  </a:moveTo>
                  <a:cubicBezTo>
                    <a:pt x="14" y="37"/>
                    <a:pt x="63" y="14"/>
                    <a:pt x="105" y="0"/>
                  </a:cubicBezTo>
                  <a:cubicBezTo>
                    <a:pt x="119" y="3"/>
                    <a:pt x="135" y="0"/>
                    <a:pt x="146" y="8"/>
                  </a:cubicBezTo>
                  <a:cubicBezTo>
                    <a:pt x="161" y="20"/>
                    <a:pt x="178" y="56"/>
                    <a:pt x="178" y="56"/>
                  </a:cubicBezTo>
                  <a:cubicBezTo>
                    <a:pt x="194" y="106"/>
                    <a:pt x="171" y="71"/>
                    <a:pt x="154" y="121"/>
                  </a:cubicBezTo>
                  <a:cubicBezTo>
                    <a:pt x="157" y="129"/>
                    <a:pt x="168" y="140"/>
                    <a:pt x="162" y="146"/>
                  </a:cubicBezTo>
                  <a:cubicBezTo>
                    <a:pt x="150" y="158"/>
                    <a:pt x="129" y="157"/>
                    <a:pt x="113" y="162"/>
                  </a:cubicBezTo>
                  <a:cubicBezTo>
                    <a:pt x="105" y="165"/>
                    <a:pt x="89" y="170"/>
                    <a:pt x="89" y="170"/>
                  </a:cubicBezTo>
                  <a:cubicBezTo>
                    <a:pt x="100" y="137"/>
                    <a:pt x="99" y="124"/>
                    <a:pt x="65" y="113"/>
                  </a:cubicBezTo>
                  <a:cubicBezTo>
                    <a:pt x="21" y="127"/>
                    <a:pt x="23" y="159"/>
                    <a:pt x="8" y="113"/>
                  </a:cubicBezTo>
                  <a:cubicBezTo>
                    <a:pt x="29" y="82"/>
                    <a:pt x="33" y="92"/>
                    <a:pt x="0" y="81"/>
                  </a:cubicBezTo>
                  <a:close/>
                </a:path>
              </a:pathLst>
            </a:custGeom>
            <a:solidFill>
              <a:srgbClr val="FF0066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11" name="Text Box 21"/>
            <p:cNvSpPr txBox="1">
              <a:spLocks noChangeArrowheads="1"/>
            </p:cNvSpPr>
            <p:nvPr/>
          </p:nvSpPr>
          <p:spPr bwMode="auto">
            <a:xfrm>
              <a:off x="4428" y="1430"/>
              <a:ext cx="435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Parhae</a:t>
              </a:r>
            </a:p>
          </p:txBody>
        </p:sp>
        <p:sp>
          <p:nvSpPr>
            <p:cNvPr id="37912" name="Freeform 22"/>
            <p:cNvSpPr>
              <a:spLocks/>
            </p:cNvSpPr>
            <p:nvPr/>
          </p:nvSpPr>
          <p:spPr bwMode="auto">
            <a:xfrm>
              <a:off x="4437" y="1707"/>
              <a:ext cx="123" cy="178"/>
            </a:xfrm>
            <a:custGeom>
              <a:avLst/>
              <a:gdLst>
                <a:gd name="T0" fmla="*/ 1 w 107"/>
                <a:gd name="T1" fmla="*/ 0 h 158"/>
                <a:gd name="T2" fmla="*/ 13 w 107"/>
                <a:gd name="T3" fmla="*/ 69 h 158"/>
                <a:gd name="T4" fmla="*/ 1 w 107"/>
                <a:gd name="T5" fmla="*/ 104 h 158"/>
                <a:gd name="T6" fmla="*/ 52 w 107"/>
                <a:gd name="T7" fmla="*/ 161 h 158"/>
                <a:gd name="T8" fmla="*/ 63 w 107"/>
                <a:gd name="T9" fmla="*/ 220 h 158"/>
                <a:gd name="T10" fmla="*/ 162 w 107"/>
                <a:gd name="T11" fmla="*/ 197 h 158"/>
                <a:gd name="T12" fmla="*/ 162 w 107"/>
                <a:gd name="T13" fmla="*/ 127 h 158"/>
                <a:gd name="T14" fmla="*/ 89 w 107"/>
                <a:gd name="T15" fmla="*/ 57 h 158"/>
                <a:gd name="T16" fmla="*/ 89 w 107"/>
                <a:gd name="T17" fmla="*/ 11 h 15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07" h="158">
                  <a:moveTo>
                    <a:pt x="1" y="0"/>
                  </a:moveTo>
                  <a:cubicBezTo>
                    <a:pt x="4" y="16"/>
                    <a:pt x="9" y="32"/>
                    <a:pt x="9" y="48"/>
                  </a:cubicBezTo>
                  <a:cubicBezTo>
                    <a:pt x="9" y="57"/>
                    <a:pt x="0" y="64"/>
                    <a:pt x="1" y="73"/>
                  </a:cubicBezTo>
                  <a:cubicBezTo>
                    <a:pt x="3" y="86"/>
                    <a:pt x="25" y="104"/>
                    <a:pt x="34" y="113"/>
                  </a:cubicBezTo>
                  <a:cubicBezTo>
                    <a:pt x="37" y="127"/>
                    <a:pt x="31" y="146"/>
                    <a:pt x="42" y="154"/>
                  </a:cubicBezTo>
                  <a:cubicBezTo>
                    <a:pt x="48" y="158"/>
                    <a:pt x="97" y="141"/>
                    <a:pt x="107" y="138"/>
                  </a:cubicBezTo>
                  <a:cubicBezTo>
                    <a:pt x="83" y="70"/>
                    <a:pt x="107" y="155"/>
                    <a:pt x="107" y="89"/>
                  </a:cubicBezTo>
                  <a:cubicBezTo>
                    <a:pt x="107" y="59"/>
                    <a:pt x="80" y="47"/>
                    <a:pt x="58" y="40"/>
                  </a:cubicBezTo>
                  <a:cubicBezTo>
                    <a:pt x="49" y="5"/>
                    <a:pt x="39" y="8"/>
                    <a:pt x="58" y="8"/>
                  </a:cubicBezTo>
                </a:path>
              </a:pathLst>
            </a:custGeom>
            <a:solidFill>
              <a:srgbClr val="009900"/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13" name="Text Box 23"/>
            <p:cNvSpPr txBox="1">
              <a:spLocks noChangeArrowheads="1"/>
            </p:cNvSpPr>
            <p:nvPr/>
          </p:nvSpPr>
          <p:spPr bwMode="auto">
            <a:xfrm>
              <a:off x="4428" y="1702"/>
              <a:ext cx="446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Silla</a:t>
              </a:r>
            </a:p>
          </p:txBody>
        </p:sp>
        <p:sp>
          <p:nvSpPr>
            <p:cNvPr id="37914" name="Freeform 24"/>
            <p:cNvSpPr>
              <a:spLocks/>
            </p:cNvSpPr>
            <p:nvPr/>
          </p:nvSpPr>
          <p:spPr bwMode="auto">
            <a:xfrm>
              <a:off x="4584" y="1709"/>
              <a:ext cx="334" cy="291"/>
            </a:xfrm>
            <a:custGeom>
              <a:avLst/>
              <a:gdLst>
                <a:gd name="T0" fmla="*/ 372 w 288"/>
                <a:gd name="T1" fmla="*/ 42 h 257"/>
                <a:gd name="T2" fmla="*/ 412 w 288"/>
                <a:gd name="T3" fmla="*/ 31 h 257"/>
                <a:gd name="T4" fmla="*/ 398 w 288"/>
                <a:gd name="T5" fmla="*/ 136 h 257"/>
                <a:gd name="T6" fmla="*/ 385 w 288"/>
                <a:gd name="T7" fmla="*/ 196 h 257"/>
                <a:gd name="T8" fmla="*/ 311 w 288"/>
                <a:gd name="T9" fmla="*/ 220 h 257"/>
                <a:gd name="T10" fmla="*/ 95 w 288"/>
                <a:gd name="T11" fmla="*/ 302 h 257"/>
                <a:gd name="T12" fmla="*/ 7 w 288"/>
                <a:gd name="T13" fmla="*/ 314 h 257"/>
                <a:gd name="T14" fmla="*/ 57 w 288"/>
                <a:gd name="T15" fmla="*/ 290 h 257"/>
                <a:gd name="T16" fmla="*/ 95 w 288"/>
                <a:gd name="T17" fmla="*/ 277 h 257"/>
                <a:gd name="T18" fmla="*/ 108 w 288"/>
                <a:gd name="T19" fmla="*/ 231 h 257"/>
                <a:gd name="T20" fmla="*/ 145 w 288"/>
                <a:gd name="T21" fmla="*/ 242 h 257"/>
                <a:gd name="T22" fmla="*/ 158 w 288"/>
                <a:gd name="T23" fmla="*/ 207 h 257"/>
                <a:gd name="T24" fmla="*/ 196 w 288"/>
                <a:gd name="T25" fmla="*/ 196 h 257"/>
                <a:gd name="T26" fmla="*/ 209 w 288"/>
                <a:gd name="T27" fmla="*/ 161 h 257"/>
                <a:gd name="T28" fmla="*/ 284 w 288"/>
                <a:gd name="T29" fmla="*/ 136 h 257"/>
                <a:gd name="T30" fmla="*/ 311 w 288"/>
                <a:gd name="T31" fmla="*/ 113 h 257"/>
                <a:gd name="T32" fmla="*/ 322 w 288"/>
                <a:gd name="T33" fmla="*/ 77 h 257"/>
                <a:gd name="T34" fmla="*/ 372 w 288"/>
                <a:gd name="T35" fmla="*/ 42 h 257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288" h="257">
                  <a:moveTo>
                    <a:pt x="239" y="29"/>
                  </a:moveTo>
                  <a:cubicBezTo>
                    <a:pt x="247" y="26"/>
                    <a:pt x="256" y="17"/>
                    <a:pt x="264" y="21"/>
                  </a:cubicBezTo>
                  <a:cubicBezTo>
                    <a:pt x="288" y="33"/>
                    <a:pt x="258" y="81"/>
                    <a:pt x="255" y="94"/>
                  </a:cubicBezTo>
                  <a:cubicBezTo>
                    <a:pt x="251" y="107"/>
                    <a:pt x="257" y="125"/>
                    <a:pt x="247" y="135"/>
                  </a:cubicBezTo>
                  <a:cubicBezTo>
                    <a:pt x="235" y="147"/>
                    <a:pt x="199" y="151"/>
                    <a:pt x="199" y="151"/>
                  </a:cubicBezTo>
                  <a:cubicBezTo>
                    <a:pt x="158" y="189"/>
                    <a:pt x="114" y="199"/>
                    <a:pt x="61" y="208"/>
                  </a:cubicBezTo>
                  <a:cubicBezTo>
                    <a:pt x="31" y="236"/>
                    <a:pt x="32" y="257"/>
                    <a:pt x="4" y="216"/>
                  </a:cubicBezTo>
                  <a:cubicBezTo>
                    <a:pt x="19" y="170"/>
                    <a:pt x="0" y="200"/>
                    <a:pt x="36" y="200"/>
                  </a:cubicBezTo>
                  <a:cubicBezTo>
                    <a:pt x="45" y="200"/>
                    <a:pt x="53" y="194"/>
                    <a:pt x="61" y="191"/>
                  </a:cubicBezTo>
                  <a:cubicBezTo>
                    <a:pt x="64" y="180"/>
                    <a:pt x="60" y="166"/>
                    <a:pt x="69" y="159"/>
                  </a:cubicBezTo>
                  <a:cubicBezTo>
                    <a:pt x="76" y="154"/>
                    <a:pt x="85" y="171"/>
                    <a:pt x="93" y="167"/>
                  </a:cubicBezTo>
                  <a:cubicBezTo>
                    <a:pt x="101" y="163"/>
                    <a:pt x="95" y="149"/>
                    <a:pt x="101" y="143"/>
                  </a:cubicBezTo>
                  <a:cubicBezTo>
                    <a:pt x="107" y="137"/>
                    <a:pt x="118" y="138"/>
                    <a:pt x="126" y="135"/>
                  </a:cubicBezTo>
                  <a:cubicBezTo>
                    <a:pt x="129" y="127"/>
                    <a:pt x="127" y="115"/>
                    <a:pt x="134" y="110"/>
                  </a:cubicBezTo>
                  <a:cubicBezTo>
                    <a:pt x="148" y="100"/>
                    <a:pt x="182" y="94"/>
                    <a:pt x="182" y="94"/>
                  </a:cubicBezTo>
                  <a:cubicBezTo>
                    <a:pt x="188" y="89"/>
                    <a:pt x="195" y="85"/>
                    <a:pt x="199" y="78"/>
                  </a:cubicBezTo>
                  <a:cubicBezTo>
                    <a:pt x="204" y="71"/>
                    <a:pt x="201" y="59"/>
                    <a:pt x="207" y="53"/>
                  </a:cubicBezTo>
                  <a:cubicBezTo>
                    <a:pt x="258" y="0"/>
                    <a:pt x="212" y="83"/>
                    <a:pt x="239" y="29"/>
                  </a:cubicBezTo>
                  <a:close/>
                </a:path>
              </a:pathLst>
            </a:custGeom>
            <a:solidFill>
              <a:srgbClr val="CC00CC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15" name="Freeform 25"/>
            <p:cNvSpPr>
              <a:spLocks/>
            </p:cNvSpPr>
            <p:nvPr/>
          </p:nvSpPr>
          <p:spPr bwMode="auto">
            <a:xfrm>
              <a:off x="688" y="1629"/>
              <a:ext cx="299" cy="210"/>
            </a:xfrm>
            <a:custGeom>
              <a:avLst/>
              <a:gdLst>
                <a:gd name="T0" fmla="*/ 245 w 258"/>
                <a:gd name="T1" fmla="*/ 0 h 181"/>
                <a:gd name="T2" fmla="*/ 256 w 258"/>
                <a:gd name="T3" fmla="*/ 36 h 181"/>
                <a:gd name="T4" fmla="*/ 221 w 258"/>
                <a:gd name="T5" fmla="*/ 48 h 181"/>
                <a:gd name="T6" fmla="*/ 36 w 258"/>
                <a:gd name="T7" fmla="*/ 70 h 181"/>
                <a:gd name="T8" fmla="*/ 23 w 258"/>
                <a:gd name="T9" fmla="*/ 117 h 181"/>
                <a:gd name="T10" fmla="*/ 0 w 258"/>
                <a:gd name="T11" fmla="*/ 153 h 181"/>
                <a:gd name="T12" fmla="*/ 59 w 258"/>
                <a:gd name="T13" fmla="*/ 224 h 181"/>
                <a:gd name="T14" fmla="*/ 23 w 258"/>
                <a:gd name="T15" fmla="*/ 234 h 181"/>
                <a:gd name="T16" fmla="*/ 59 w 258"/>
                <a:gd name="T17" fmla="*/ 258 h 181"/>
                <a:gd name="T18" fmla="*/ 107 w 258"/>
                <a:gd name="T19" fmla="*/ 245 h 181"/>
                <a:gd name="T20" fmla="*/ 210 w 258"/>
                <a:gd name="T21" fmla="*/ 245 h 181"/>
                <a:gd name="T22" fmla="*/ 245 w 258"/>
                <a:gd name="T23" fmla="*/ 234 h 181"/>
                <a:gd name="T24" fmla="*/ 280 w 258"/>
                <a:gd name="T25" fmla="*/ 245 h 181"/>
                <a:gd name="T26" fmla="*/ 350 w 258"/>
                <a:gd name="T27" fmla="*/ 201 h 181"/>
                <a:gd name="T28" fmla="*/ 327 w 258"/>
                <a:gd name="T29" fmla="*/ 82 h 181"/>
                <a:gd name="T30" fmla="*/ 268 w 258"/>
                <a:gd name="T31" fmla="*/ 36 h 181"/>
                <a:gd name="T32" fmla="*/ 234 w 258"/>
                <a:gd name="T33" fmla="*/ 48 h 181"/>
                <a:gd name="T34" fmla="*/ 245 w 258"/>
                <a:gd name="T35" fmla="*/ 0 h 181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258" h="181">
                  <a:moveTo>
                    <a:pt x="157" y="0"/>
                  </a:moveTo>
                  <a:cubicBezTo>
                    <a:pt x="160" y="8"/>
                    <a:pt x="169" y="16"/>
                    <a:pt x="165" y="23"/>
                  </a:cubicBezTo>
                  <a:cubicBezTo>
                    <a:pt x="161" y="30"/>
                    <a:pt x="150" y="29"/>
                    <a:pt x="142" y="30"/>
                  </a:cubicBezTo>
                  <a:cubicBezTo>
                    <a:pt x="123" y="33"/>
                    <a:pt x="42" y="43"/>
                    <a:pt x="23" y="45"/>
                  </a:cubicBezTo>
                  <a:cubicBezTo>
                    <a:pt x="20" y="55"/>
                    <a:pt x="19" y="66"/>
                    <a:pt x="15" y="75"/>
                  </a:cubicBezTo>
                  <a:cubicBezTo>
                    <a:pt x="11" y="83"/>
                    <a:pt x="0" y="89"/>
                    <a:pt x="0" y="98"/>
                  </a:cubicBezTo>
                  <a:cubicBezTo>
                    <a:pt x="0" y="108"/>
                    <a:pt x="35" y="140"/>
                    <a:pt x="38" y="143"/>
                  </a:cubicBezTo>
                  <a:cubicBezTo>
                    <a:pt x="30" y="145"/>
                    <a:pt x="15" y="142"/>
                    <a:pt x="15" y="150"/>
                  </a:cubicBezTo>
                  <a:cubicBezTo>
                    <a:pt x="15" y="159"/>
                    <a:pt x="29" y="164"/>
                    <a:pt x="38" y="165"/>
                  </a:cubicBezTo>
                  <a:cubicBezTo>
                    <a:pt x="48" y="166"/>
                    <a:pt x="58" y="160"/>
                    <a:pt x="68" y="157"/>
                  </a:cubicBezTo>
                  <a:cubicBezTo>
                    <a:pt x="103" y="181"/>
                    <a:pt x="81" y="175"/>
                    <a:pt x="135" y="157"/>
                  </a:cubicBezTo>
                  <a:cubicBezTo>
                    <a:pt x="142" y="155"/>
                    <a:pt x="157" y="150"/>
                    <a:pt x="157" y="150"/>
                  </a:cubicBezTo>
                  <a:cubicBezTo>
                    <a:pt x="165" y="152"/>
                    <a:pt x="172" y="159"/>
                    <a:pt x="180" y="157"/>
                  </a:cubicBezTo>
                  <a:cubicBezTo>
                    <a:pt x="197" y="152"/>
                    <a:pt x="225" y="128"/>
                    <a:pt x="225" y="128"/>
                  </a:cubicBezTo>
                  <a:cubicBezTo>
                    <a:pt x="236" y="92"/>
                    <a:pt x="258" y="68"/>
                    <a:pt x="210" y="53"/>
                  </a:cubicBezTo>
                  <a:cubicBezTo>
                    <a:pt x="198" y="34"/>
                    <a:pt x="197" y="23"/>
                    <a:pt x="172" y="23"/>
                  </a:cubicBezTo>
                  <a:cubicBezTo>
                    <a:pt x="164" y="23"/>
                    <a:pt x="154" y="36"/>
                    <a:pt x="150" y="30"/>
                  </a:cubicBezTo>
                  <a:cubicBezTo>
                    <a:pt x="144" y="21"/>
                    <a:pt x="155" y="10"/>
                    <a:pt x="157" y="0"/>
                  </a:cubicBezTo>
                  <a:close/>
                </a:path>
              </a:pathLst>
            </a:custGeom>
            <a:solidFill>
              <a:srgbClr val="FF9933"/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16" name="Freeform 26"/>
            <p:cNvSpPr>
              <a:spLocks/>
            </p:cNvSpPr>
            <p:nvPr/>
          </p:nvSpPr>
          <p:spPr bwMode="auto">
            <a:xfrm>
              <a:off x="3980" y="2790"/>
              <a:ext cx="69" cy="84"/>
            </a:xfrm>
            <a:custGeom>
              <a:avLst/>
              <a:gdLst>
                <a:gd name="T0" fmla="*/ 23 w 60"/>
                <a:gd name="T1" fmla="*/ 0 h 73"/>
                <a:gd name="T2" fmla="*/ 91 w 60"/>
                <a:gd name="T3" fmla="*/ 79 h 73"/>
                <a:gd name="T4" fmla="*/ 0 w 60"/>
                <a:gd name="T5" fmla="*/ 56 h 73"/>
                <a:gd name="T6" fmla="*/ 23 w 60"/>
                <a:gd name="T7" fmla="*/ 0 h 73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60" h="73">
                  <a:moveTo>
                    <a:pt x="15" y="0"/>
                  </a:moveTo>
                  <a:cubicBezTo>
                    <a:pt x="27" y="39"/>
                    <a:pt x="35" y="16"/>
                    <a:pt x="60" y="52"/>
                  </a:cubicBezTo>
                  <a:cubicBezTo>
                    <a:pt x="28" y="73"/>
                    <a:pt x="21" y="68"/>
                    <a:pt x="0" y="37"/>
                  </a:cubicBezTo>
                  <a:cubicBezTo>
                    <a:pt x="28" y="18"/>
                    <a:pt x="25" y="30"/>
                    <a:pt x="15" y="0"/>
                  </a:cubicBezTo>
                  <a:close/>
                </a:path>
              </a:pathLst>
            </a:custGeom>
            <a:solidFill>
              <a:srgbClr val="292929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17" name="Text Box 27"/>
            <p:cNvSpPr txBox="1">
              <a:spLocks noChangeArrowheads="1"/>
            </p:cNvSpPr>
            <p:nvPr/>
          </p:nvSpPr>
          <p:spPr bwMode="auto">
            <a:xfrm>
              <a:off x="351" y="1463"/>
              <a:ext cx="889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Cordoba Caliphate</a:t>
              </a:r>
            </a:p>
          </p:txBody>
        </p:sp>
        <p:sp>
          <p:nvSpPr>
            <p:cNvPr id="37918" name="Text Box 28"/>
            <p:cNvSpPr txBox="1">
              <a:spLocks noChangeArrowheads="1"/>
            </p:cNvSpPr>
            <p:nvPr/>
          </p:nvSpPr>
          <p:spPr bwMode="auto">
            <a:xfrm>
              <a:off x="4658" y="1795"/>
              <a:ext cx="633" cy="29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>
                  <a:solidFill>
                    <a:schemeClr val="tx1"/>
                  </a:solidFill>
                  <a:latin typeface="Arial" panose="020B0604020202020204" pitchFamily="34" charset="0"/>
                </a:rPr>
                <a:t>Heian Japan</a:t>
              </a:r>
            </a:p>
          </p:txBody>
        </p:sp>
      </p:grpSp>
      <p:sp>
        <p:nvSpPr>
          <p:cNvPr id="146461" name="Rectangle 29"/>
          <p:cNvSpPr>
            <a:spLocks noChangeArrowheads="1"/>
          </p:cNvSpPr>
          <p:nvPr/>
        </p:nvSpPr>
        <p:spPr bwMode="auto">
          <a:xfrm>
            <a:off x="1981200" y="4864101"/>
            <a:ext cx="82296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en-US" altLang="en-US" sz="2800" b="1" dirty="0">
                <a:solidFill>
                  <a:srgbClr val="CD7C1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anose="020B0604030504040204" pitchFamily="34" charset="0"/>
              </a:rPr>
              <a:t>States and Empires in 800 CE</a:t>
            </a:r>
          </a:p>
        </p:txBody>
      </p:sp>
    </p:spTree>
    <p:extLst>
      <p:ext uri="{BB962C8B-B14F-4D97-AF65-F5344CB8AC3E}">
        <p14:creationId xmlns:p14="http://schemas.microsoft.com/office/powerpoint/2010/main" val="983288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64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646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lide Number Placeholder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3E38AF3-6462-43C2-B202-EAEA35301FBB}" type="slidenum">
              <a:rPr lang="en-US" altLang="en-US" sz="1400">
                <a:solidFill>
                  <a:srgbClr val="CCCC9A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  <a:buFontTx/>
                <a:buNone/>
              </a:pPr>
              <a:t>3</a:t>
            </a:fld>
            <a:endParaRPr lang="en-US" altLang="en-US" sz="1400">
              <a:solidFill>
                <a:srgbClr val="CCCC9A"/>
              </a:solidFill>
              <a:latin typeface="Arial" panose="020B0604020202020204" pitchFamily="34" charset="0"/>
            </a:endParaRPr>
          </a:p>
        </p:txBody>
      </p:sp>
      <p:pic>
        <p:nvPicPr>
          <p:cNvPr id="38915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100" b="5669"/>
          <a:stretch>
            <a:fillRect/>
          </a:stretch>
        </p:blipFill>
        <p:spPr bwMode="auto">
          <a:xfrm>
            <a:off x="1987550" y="447676"/>
            <a:ext cx="8223250" cy="5267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8916" name="Freeform 4"/>
          <p:cNvSpPr>
            <a:spLocks/>
          </p:cNvSpPr>
          <p:nvPr/>
        </p:nvSpPr>
        <p:spPr bwMode="auto">
          <a:xfrm>
            <a:off x="2233614" y="3155951"/>
            <a:ext cx="866775" cy="434975"/>
          </a:xfrm>
          <a:custGeom>
            <a:avLst/>
            <a:gdLst>
              <a:gd name="T0" fmla="*/ 2147483646 w 557"/>
              <a:gd name="T1" fmla="*/ 2147483646 h 283"/>
              <a:gd name="T2" fmla="*/ 2147483646 w 557"/>
              <a:gd name="T3" fmla="*/ 2147483646 h 283"/>
              <a:gd name="T4" fmla="*/ 2147483646 w 557"/>
              <a:gd name="T5" fmla="*/ 2147483646 h 283"/>
              <a:gd name="T6" fmla="*/ 2147483646 w 557"/>
              <a:gd name="T7" fmla="*/ 2147483646 h 283"/>
              <a:gd name="T8" fmla="*/ 2147483646 w 557"/>
              <a:gd name="T9" fmla="*/ 2147483646 h 283"/>
              <a:gd name="T10" fmla="*/ 2147483646 w 557"/>
              <a:gd name="T11" fmla="*/ 2147483646 h 283"/>
              <a:gd name="T12" fmla="*/ 2147483646 w 557"/>
              <a:gd name="T13" fmla="*/ 2147483646 h 283"/>
              <a:gd name="T14" fmla="*/ 2147483646 w 557"/>
              <a:gd name="T15" fmla="*/ 2147483646 h 283"/>
              <a:gd name="T16" fmla="*/ 2147483646 w 557"/>
              <a:gd name="T17" fmla="*/ 2147483646 h 283"/>
              <a:gd name="T18" fmla="*/ 2147483646 w 557"/>
              <a:gd name="T19" fmla="*/ 2147483646 h 283"/>
              <a:gd name="T20" fmla="*/ 2147483646 w 557"/>
              <a:gd name="T21" fmla="*/ 2147483646 h 283"/>
              <a:gd name="T22" fmla="*/ 2147483646 w 557"/>
              <a:gd name="T23" fmla="*/ 2147483646 h 283"/>
              <a:gd name="T24" fmla="*/ 2147483646 w 557"/>
              <a:gd name="T25" fmla="*/ 2147483646 h 283"/>
              <a:gd name="T26" fmla="*/ 2147483646 w 557"/>
              <a:gd name="T27" fmla="*/ 2147483646 h 283"/>
              <a:gd name="T28" fmla="*/ 2147483646 w 557"/>
              <a:gd name="T29" fmla="*/ 2147483646 h 283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</a:gdLst>
            <a:ahLst/>
            <a:cxnLst>
              <a:cxn ang="T30">
                <a:pos x="T0" y="T1"/>
              </a:cxn>
              <a:cxn ang="T31">
                <a:pos x="T2" y="T3"/>
              </a:cxn>
              <a:cxn ang="T32">
                <a:pos x="T4" y="T5"/>
              </a:cxn>
              <a:cxn ang="T33">
                <a:pos x="T6" y="T7"/>
              </a:cxn>
              <a:cxn ang="T34">
                <a:pos x="T8" y="T9"/>
              </a:cxn>
              <a:cxn ang="T35">
                <a:pos x="T10" y="T11"/>
              </a:cxn>
              <a:cxn ang="T36">
                <a:pos x="T12" y="T13"/>
              </a:cxn>
              <a:cxn ang="T37">
                <a:pos x="T14" y="T15"/>
              </a:cxn>
              <a:cxn ang="T38">
                <a:pos x="T16" y="T17"/>
              </a:cxn>
              <a:cxn ang="T39">
                <a:pos x="T18" y="T19"/>
              </a:cxn>
              <a:cxn ang="T40">
                <a:pos x="T20" y="T21"/>
              </a:cxn>
              <a:cxn ang="T41">
                <a:pos x="T22" y="T23"/>
              </a:cxn>
              <a:cxn ang="T42">
                <a:pos x="T24" y="T25"/>
              </a:cxn>
              <a:cxn ang="T43">
                <a:pos x="T26" y="T27"/>
              </a:cxn>
              <a:cxn ang="T44">
                <a:pos x="T28" y="T29"/>
              </a:cxn>
            </a:cxnLst>
            <a:rect l="0" t="0" r="r" b="b"/>
            <a:pathLst>
              <a:path w="557" h="283">
                <a:moveTo>
                  <a:pt x="42" y="44"/>
                </a:moveTo>
                <a:cubicBezTo>
                  <a:pt x="176" y="0"/>
                  <a:pt x="324" y="36"/>
                  <a:pt x="462" y="44"/>
                </a:cubicBezTo>
                <a:cubicBezTo>
                  <a:pt x="501" y="57"/>
                  <a:pt x="499" y="71"/>
                  <a:pt x="526" y="99"/>
                </a:cubicBezTo>
                <a:cubicBezTo>
                  <a:pt x="557" y="182"/>
                  <a:pt x="472" y="177"/>
                  <a:pt x="417" y="190"/>
                </a:cubicBezTo>
                <a:cubicBezTo>
                  <a:pt x="369" y="202"/>
                  <a:pt x="317" y="221"/>
                  <a:pt x="270" y="236"/>
                </a:cubicBezTo>
                <a:cubicBezTo>
                  <a:pt x="261" y="242"/>
                  <a:pt x="253" y="250"/>
                  <a:pt x="243" y="254"/>
                </a:cubicBezTo>
                <a:cubicBezTo>
                  <a:pt x="225" y="262"/>
                  <a:pt x="188" y="272"/>
                  <a:pt x="188" y="272"/>
                </a:cubicBezTo>
                <a:cubicBezTo>
                  <a:pt x="136" y="255"/>
                  <a:pt x="158" y="258"/>
                  <a:pt x="69" y="272"/>
                </a:cubicBezTo>
                <a:cubicBezTo>
                  <a:pt x="0" y="283"/>
                  <a:pt x="45" y="282"/>
                  <a:pt x="51" y="282"/>
                </a:cubicBezTo>
                <a:cubicBezTo>
                  <a:pt x="32" y="256"/>
                  <a:pt x="15" y="249"/>
                  <a:pt x="5" y="218"/>
                </a:cubicBezTo>
                <a:cubicBezTo>
                  <a:pt x="8" y="209"/>
                  <a:pt x="11" y="199"/>
                  <a:pt x="14" y="190"/>
                </a:cubicBezTo>
                <a:cubicBezTo>
                  <a:pt x="18" y="178"/>
                  <a:pt x="20" y="166"/>
                  <a:pt x="24" y="154"/>
                </a:cubicBezTo>
                <a:cubicBezTo>
                  <a:pt x="30" y="136"/>
                  <a:pt x="42" y="99"/>
                  <a:pt x="42" y="99"/>
                </a:cubicBezTo>
                <a:cubicBezTo>
                  <a:pt x="39" y="90"/>
                  <a:pt x="33" y="81"/>
                  <a:pt x="33" y="71"/>
                </a:cubicBezTo>
                <a:cubicBezTo>
                  <a:pt x="33" y="62"/>
                  <a:pt x="42" y="44"/>
                  <a:pt x="42" y="44"/>
                </a:cubicBezTo>
                <a:close/>
              </a:path>
            </a:pathLst>
          </a:custGeom>
          <a:solidFill>
            <a:srgbClr val="FF33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17" name="Freeform 5"/>
          <p:cNvSpPr>
            <a:spLocks/>
          </p:cNvSpPr>
          <p:nvPr/>
        </p:nvSpPr>
        <p:spPr bwMode="auto">
          <a:xfrm>
            <a:off x="3132138" y="3644900"/>
            <a:ext cx="144462" cy="190500"/>
          </a:xfrm>
          <a:custGeom>
            <a:avLst/>
            <a:gdLst>
              <a:gd name="T0" fmla="*/ 2147483646 w 92"/>
              <a:gd name="T1" fmla="*/ 2147483646 h 121"/>
              <a:gd name="T2" fmla="*/ 2147483646 w 92"/>
              <a:gd name="T3" fmla="*/ 0 h 121"/>
              <a:gd name="T4" fmla="*/ 2147483646 w 92"/>
              <a:gd name="T5" fmla="*/ 2147483646 h 121"/>
              <a:gd name="T6" fmla="*/ 2147483646 w 92"/>
              <a:gd name="T7" fmla="*/ 2147483646 h 121"/>
              <a:gd name="T8" fmla="*/ 2147483646 w 92"/>
              <a:gd name="T9" fmla="*/ 2147483646 h 121"/>
              <a:gd name="T10" fmla="*/ 0 60000 65536"/>
              <a:gd name="T11" fmla="*/ 0 60000 65536"/>
              <a:gd name="T12" fmla="*/ 0 60000 65536"/>
              <a:gd name="T13" fmla="*/ 0 60000 65536"/>
              <a:gd name="T14" fmla="*/ 0 60000 65536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0" t="0" r="r" b="b"/>
            <a:pathLst>
              <a:path w="92" h="121">
                <a:moveTo>
                  <a:pt x="50" y="119"/>
                </a:moveTo>
                <a:cubicBezTo>
                  <a:pt x="85" y="66"/>
                  <a:pt x="92" y="23"/>
                  <a:pt x="23" y="0"/>
                </a:cubicBezTo>
                <a:cubicBezTo>
                  <a:pt x="20" y="27"/>
                  <a:pt x="18" y="55"/>
                  <a:pt x="13" y="82"/>
                </a:cubicBezTo>
                <a:cubicBezTo>
                  <a:pt x="11" y="92"/>
                  <a:pt x="0" y="101"/>
                  <a:pt x="4" y="110"/>
                </a:cubicBezTo>
                <a:cubicBezTo>
                  <a:pt x="10" y="121"/>
                  <a:pt x="39" y="119"/>
                  <a:pt x="50" y="11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18" name="Freeform 6"/>
          <p:cNvSpPr>
            <a:spLocks/>
          </p:cNvSpPr>
          <p:nvPr/>
        </p:nvSpPr>
        <p:spPr bwMode="auto">
          <a:xfrm>
            <a:off x="2981325" y="3562351"/>
            <a:ext cx="217488" cy="263525"/>
          </a:xfrm>
          <a:custGeom>
            <a:avLst/>
            <a:gdLst>
              <a:gd name="T0" fmla="*/ 2147483646 w 139"/>
              <a:gd name="T1" fmla="*/ 2147483646 h 171"/>
              <a:gd name="T2" fmla="*/ 2147483646 w 139"/>
              <a:gd name="T3" fmla="*/ 0 h 171"/>
              <a:gd name="T4" fmla="*/ 2147483646 w 139"/>
              <a:gd name="T5" fmla="*/ 2147483646 h 171"/>
              <a:gd name="T6" fmla="*/ 2147483646 w 139"/>
              <a:gd name="T7" fmla="*/ 2147483646 h 171"/>
              <a:gd name="T8" fmla="*/ 2147483646 w 139"/>
              <a:gd name="T9" fmla="*/ 2147483646 h 171"/>
              <a:gd name="T10" fmla="*/ 2147483646 w 139"/>
              <a:gd name="T11" fmla="*/ 2147483646 h 171"/>
              <a:gd name="T12" fmla="*/ 2147483646 w 139"/>
              <a:gd name="T13" fmla="*/ 2147483646 h 171"/>
              <a:gd name="T14" fmla="*/ 2147483646 w 139"/>
              <a:gd name="T15" fmla="*/ 2147483646 h 171"/>
              <a:gd name="T16" fmla="*/ 2147483646 w 139"/>
              <a:gd name="T17" fmla="*/ 2147483646 h 171"/>
              <a:gd name="T18" fmla="*/ 2147483646 w 139"/>
              <a:gd name="T19" fmla="*/ 2147483646 h 171"/>
              <a:gd name="T20" fmla="*/ 2147483646 w 139"/>
              <a:gd name="T21" fmla="*/ 2147483646 h 171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</a:gdLst>
            <a:ahLst/>
            <a:cxnLst>
              <a:cxn ang="T22">
                <a:pos x="T0" y="T1"/>
              </a:cxn>
              <a:cxn ang="T23">
                <a:pos x="T2" y="T3"/>
              </a:cxn>
              <a:cxn ang="T24">
                <a:pos x="T4" y="T5"/>
              </a:cxn>
              <a:cxn ang="T25">
                <a:pos x="T6" y="T7"/>
              </a:cxn>
              <a:cxn ang="T26">
                <a:pos x="T8" y="T9"/>
              </a:cxn>
              <a:cxn ang="T27">
                <a:pos x="T10" y="T11"/>
              </a:cxn>
              <a:cxn ang="T28">
                <a:pos x="T12" y="T13"/>
              </a:cxn>
              <a:cxn ang="T29">
                <a:pos x="T14" y="T15"/>
              </a:cxn>
              <a:cxn ang="T30">
                <a:pos x="T16" y="T17"/>
              </a:cxn>
              <a:cxn ang="T31">
                <a:pos x="T18" y="T19"/>
              </a:cxn>
              <a:cxn ang="T32">
                <a:pos x="T20" y="T21"/>
              </a:cxn>
            </a:cxnLst>
            <a:rect l="0" t="0" r="r" b="b"/>
            <a:pathLst>
              <a:path w="139" h="171">
                <a:moveTo>
                  <a:pt x="110" y="137"/>
                </a:moveTo>
                <a:cubicBezTo>
                  <a:pt x="100" y="33"/>
                  <a:pt x="116" y="28"/>
                  <a:pt x="28" y="0"/>
                </a:cubicBezTo>
                <a:cubicBezTo>
                  <a:pt x="0" y="30"/>
                  <a:pt x="4" y="105"/>
                  <a:pt x="28" y="128"/>
                </a:cubicBezTo>
                <a:cubicBezTo>
                  <a:pt x="35" y="135"/>
                  <a:pt x="47" y="134"/>
                  <a:pt x="56" y="137"/>
                </a:cubicBezTo>
                <a:cubicBezTo>
                  <a:pt x="62" y="146"/>
                  <a:pt x="63" y="163"/>
                  <a:pt x="74" y="165"/>
                </a:cubicBezTo>
                <a:cubicBezTo>
                  <a:pt x="100" y="171"/>
                  <a:pt x="106" y="131"/>
                  <a:pt x="110" y="119"/>
                </a:cubicBezTo>
                <a:cubicBezTo>
                  <a:pt x="101" y="52"/>
                  <a:pt x="123" y="55"/>
                  <a:pt x="92" y="55"/>
                </a:cubicBezTo>
                <a:cubicBezTo>
                  <a:pt x="105" y="52"/>
                  <a:pt x="122" y="37"/>
                  <a:pt x="131" y="46"/>
                </a:cubicBezTo>
                <a:cubicBezTo>
                  <a:pt x="139" y="54"/>
                  <a:pt x="112" y="67"/>
                  <a:pt x="101" y="64"/>
                </a:cubicBezTo>
                <a:cubicBezTo>
                  <a:pt x="92" y="62"/>
                  <a:pt x="97" y="45"/>
                  <a:pt x="92" y="37"/>
                </a:cubicBezTo>
                <a:cubicBezTo>
                  <a:pt x="90" y="35"/>
                  <a:pt x="86" y="37"/>
                  <a:pt x="83" y="37"/>
                </a:cubicBezTo>
              </a:path>
            </a:pathLst>
          </a:custGeom>
          <a:solidFill>
            <a:srgbClr val="CC0066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19" name="Freeform 7"/>
          <p:cNvSpPr>
            <a:spLocks/>
          </p:cNvSpPr>
          <p:nvPr/>
        </p:nvSpPr>
        <p:spPr bwMode="auto">
          <a:xfrm>
            <a:off x="3978276" y="4681538"/>
            <a:ext cx="169863" cy="177800"/>
          </a:xfrm>
          <a:custGeom>
            <a:avLst/>
            <a:gdLst>
              <a:gd name="T0" fmla="*/ 2147483646 w 109"/>
              <a:gd name="T1" fmla="*/ 2147483646 h 115"/>
              <a:gd name="T2" fmla="*/ 2147483646 w 109"/>
              <a:gd name="T3" fmla="*/ 2147483646 h 115"/>
              <a:gd name="T4" fmla="*/ 2147483646 w 109"/>
              <a:gd name="T5" fmla="*/ 2147483646 h 115"/>
              <a:gd name="T6" fmla="*/ 2147483646 w 109"/>
              <a:gd name="T7" fmla="*/ 2147483646 h 115"/>
              <a:gd name="T8" fmla="*/ 2147483646 w 109"/>
              <a:gd name="T9" fmla="*/ 2147483646 h 115"/>
              <a:gd name="T10" fmla="*/ 2147483646 w 109"/>
              <a:gd name="T11" fmla="*/ 2147483646 h 115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0" t="0" r="r" b="b"/>
            <a:pathLst>
              <a:path w="109" h="115">
                <a:moveTo>
                  <a:pt x="66" y="42"/>
                </a:moveTo>
                <a:cubicBezTo>
                  <a:pt x="32" y="10"/>
                  <a:pt x="30" y="0"/>
                  <a:pt x="2" y="42"/>
                </a:cubicBezTo>
                <a:cubicBezTo>
                  <a:pt x="5" y="59"/>
                  <a:pt x="0" y="115"/>
                  <a:pt x="38" y="115"/>
                </a:cubicBezTo>
                <a:cubicBezTo>
                  <a:pt x="57" y="115"/>
                  <a:pt x="93" y="97"/>
                  <a:pt x="93" y="97"/>
                </a:cubicBezTo>
                <a:cubicBezTo>
                  <a:pt x="107" y="56"/>
                  <a:pt x="109" y="47"/>
                  <a:pt x="66" y="33"/>
                </a:cubicBezTo>
                <a:cubicBezTo>
                  <a:pt x="39" y="7"/>
                  <a:pt x="42" y="8"/>
                  <a:pt x="66" y="42"/>
                </a:cubicBezTo>
                <a:close/>
              </a:path>
            </a:pathLst>
          </a:custGeom>
          <a:solidFill>
            <a:srgbClr val="FF3300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0" name="Freeform 8"/>
          <p:cNvSpPr>
            <a:spLocks/>
          </p:cNvSpPr>
          <p:nvPr/>
        </p:nvSpPr>
        <p:spPr bwMode="auto">
          <a:xfrm>
            <a:off x="4264026" y="3332163"/>
            <a:ext cx="373063" cy="398462"/>
          </a:xfrm>
          <a:custGeom>
            <a:avLst/>
            <a:gdLst>
              <a:gd name="T0" fmla="*/ 2147483646 w 239"/>
              <a:gd name="T1" fmla="*/ 2147483646 h 259"/>
              <a:gd name="T2" fmla="*/ 2147483646 w 239"/>
              <a:gd name="T3" fmla="*/ 2147483646 h 259"/>
              <a:gd name="T4" fmla="*/ 2147483646 w 239"/>
              <a:gd name="T5" fmla="*/ 2147483646 h 259"/>
              <a:gd name="T6" fmla="*/ 2147483646 w 239"/>
              <a:gd name="T7" fmla="*/ 2147483646 h 259"/>
              <a:gd name="T8" fmla="*/ 2147483646 w 239"/>
              <a:gd name="T9" fmla="*/ 2147483646 h 259"/>
              <a:gd name="T10" fmla="*/ 2147483646 w 239"/>
              <a:gd name="T11" fmla="*/ 2147483646 h 259"/>
              <a:gd name="T12" fmla="*/ 2147483646 w 239"/>
              <a:gd name="T13" fmla="*/ 2147483646 h 259"/>
              <a:gd name="T14" fmla="*/ 2147483646 w 239"/>
              <a:gd name="T15" fmla="*/ 2147483646 h 259"/>
              <a:gd name="T16" fmla="*/ 2147483646 w 239"/>
              <a:gd name="T17" fmla="*/ 2147483646 h 259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</a:gdLst>
            <a:ahLst/>
            <a:cxnLst>
              <a:cxn ang="T18">
                <a:pos x="T0" y="T1"/>
              </a:cxn>
              <a:cxn ang="T19">
                <a:pos x="T2" y="T3"/>
              </a:cxn>
              <a:cxn ang="T20">
                <a:pos x="T4" y="T5"/>
              </a:cxn>
              <a:cxn ang="T21">
                <a:pos x="T6" y="T7"/>
              </a:cxn>
              <a:cxn ang="T22">
                <a:pos x="T8" y="T9"/>
              </a:cxn>
              <a:cxn ang="T23">
                <a:pos x="T10" y="T11"/>
              </a:cxn>
              <a:cxn ang="T24">
                <a:pos x="T12" y="T13"/>
              </a:cxn>
              <a:cxn ang="T25">
                <a:pos x="T14" y="T15"/>
              </a:cxn>
              <a:cxn ang="T26">
                <a:pos x="T16" y="T17"/>
              </a:cxn>
            </a:cxnLst>
            <a:rect l="0" t="0" r="r" b="b"/>
            <a:pathLst>
              <a:path w="239" h="259">
                <a:moveTo>
                  <a:pt x="111" y="12"/>
                </a:moveTo>
                <a:cubicBezTo>
                  <a:pt x="89" y="81"/>
                  <a:pt x="121" y="0"/>
                  <a:pt x="75" y="58"/>
                </a:cubicBezTo>
                <a:cubicBezTo>
                  <a:pt x="69" y="65"/>
                  <a:pt x="71" y="77"/>
                  <a:pt x="66" y="85"/>
                </a:cubicBezTo>
                <a:cubicBezTo>
                  <a:pt x="61" y="93"/>
                  <a:pt x="53" y="98"/>
                  <a:pt x="47" y="104"/>
                </a:cubicBezTo>
                <a:cubicBezTo>
                  <a:pt x="28" y="161"/>
                  <a:pt x="0" y="216"/>
                  <a:pt x="66" y="259"/>
                </a:cubicBezTo>
                <a:cubicBezTo>
                  <a:pt x="106" y="249"/>
                  <a:pt x="145" y="236"/>
                  <a:pt x="184" y="222"/>
                </a:cubicBezTo>
                <a:cubicBezTo>
                  <a:pt x="212" y="195"/>
                  <a:pt x="226" y="197"/>
                  <a:pt x="239" y="158"/>
                </a:cubicBezTo>
                <a:cubicBezTo>
                  <a:pt x="222" y="106"/>
                  <a:pt x="212" y="76"/>
                  <a:pt x="157" y="58"/>
                </a:cubicBezTo>
                <a:cubicBezTo>
                  <a:pt x="133" y="21"/>
                  <a:pt x="148" y="36"/>
                  <a:pt x="111" y="12"/>
                </a:cubicBezTo>
                <a:close/>
              </a:path>
            </a:pathLst>
          </a:custGeom>
          <a:solidFill>
            <a:srgbClr val="FFCC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1" name="Freeform 9"/>
          <p:cNvSpPr>
            <a:spLocks/>
          </p:cNvSpPr>
          <p:nvPr/>
        </p:nvSpPr>
        <p:spPr bwMode="auto">
          <a:xfrm>
            <a:off x="3074989" y="911226"/>
            <a:ext cx="992187" cy="760413"/>
          </a:xfrm>
          <a:custGeom>
            <a:avLst/>
            <a:gdLst>
              <a:gd name="T0" fmla="*/ 2147483646 w 636"/>
              <a:gd name="T1" fmla="*/ 2147483646 h 493"/>
              <a:gd name="T2" fmla="*/ 2147483646 w 636"/>
              <a:gd name="T3" fmla="*/ 2147483646 h 493"/>
              <a:gd name="T4" fmla="*/ 2147483646 w 636"/>
              <a:gd name="T5" fmla="*/ 2147483646 h 493"/>
              <a:gd name="T6" fmla="*/ 2147483646 w 636"/>
              <a:gd name="T7" fmla="*/ 2147483646 h 493"/>
              <a:gd name="T8" fmla="*/ 2147483646 w 636"/>
              <a:gd name="T9" fmla="*/ 2147483646 h 493"/>
              <a:gd name="T10" fmla="*/ 2147483646 w 636"/>
              <a:gd name="T11" fmla="*/ 2147483646 h 493"/>
              <a:gd name="T12" fmla="*/ 2147483646 w 636"/>
              <a:gd name="T13" fmla="*/ 2147483646 h 493"/>
              <a:gd name="T14" fmla="*/ 2147483646 w 636"/>
              <a:gd name="T15" fmla="*/ 2147483646 h 493"/>
              <a:gd name="T16" fmla="*/ 2147483646 w 636"/>
              <a:gd name="T17" fmla="*/ 2147483646 h 493"/>
              <a:gd name="T18" fmla="*/ 2147483646 w 636"/>
              <a:gd name="T19" fmla="*/ 2147483646 h 493"/>
              <a:gd name="T20" fmla="*/ 2147483646 w 636"/>
              <a:gd name="T21" fmla="*/ 2147483646 h 493"/>
              <a:gd name="T22" fmla="*/ 2147483646 w 636"/>
              <a:gd name="T23" fmla="*/ 2147483646 h 493"/>
              <a:gd name="T24" fmla="*/ 2147483646 w 636"/>
              <a:gd name="T25" fmla="*/ 2147483646 h 493"/>
              <a:gd name="T26" fmla="*/ 2147483646 w 636"/>
              <a:gd name="T27" fmla="*/ 2147483646 h 493"/>
              <a:gd name="T28" fmla="*/ 2147483646 w 636"/>
              <a:gd name="T29" fmla="*/ 2147483646 h 493"/>
              <a:gd name="T30" fmla="*/ 2147483646 w 636"/>
              <a:gd name="T31" fmla="*/ 2147483646 h 493"/>
              <a:gd name="T32" fmla="*/ 2147483646 w 636"/>
              <a:gd name="T33" fmla="*/ 2147483646 h 493"/>
              <a:gd name="T34" fmla="*/ 2147483646 w 636"/>
              <a:gd name="T35" fmla="*/ 2147483646 h 493"/>
              <a:gd name="T36" fmla="*/ 2147483646 w 636"/>
              <a:gd name="T37" fmla="*/ 2147483646 h 493"/>
              <a:gd name="T38" fmla="*/ 2147483646 w 636"/>
              <a:gd name="T39" fmla="*/ 2147483646 h 493"/>
              <a:gd name="T40" fmla="*/ 2147483646 w 636"/>
              <a:gd name="T41" fmla="*/ 2147483646 h 493"/>
              <a:gd name="T42" fmla="*/ 2147483646 w 636"/>
              <a:gd name="T43" fmla="*/ 2147483646 h 493"/>
              <a:gd name="T44" fmla="*/ 2147483646 w 636"/>
              <a:gd name="T45" fmla="*/ 2147483646 h 493"/>
              <a:gd name="T46" fmla="*/ 2147483646 w 636"/>
              <a:gd name="T47" fmla="*/ 2147483646 h 493"/>
              <a:gd name="T48" fmla="*/ 2147483646 w 636"/>
              <a:gd name="T49" fmla="*/ 2147483646 h 493"/>
              <a:gd name="T50" fmla="*/ 2147483646 w 636"/>
              <a:gd name="T51" fmla="*/ 2147483646 h 493"/>
              <a:gd name="T52" fmla="*/ 2147483646 w 636"/>
              <a:gd name="T53" fmla="*/ 2147483646 h 493"/>
              <a:gd name="T54" fmla="*/ 2147483646 w 636"/>
              <a:gd name="T55" fmla="*/ 2147483646 h 493"/>
              <a:gd name="T56" fmla="*/ 2147483646 w 636"/>
              <a:gd name="T57" fmla="*/ 2147483646 h 493"/>
              <a:gd name="T58" fmla="*/ 2147483646 w 636"/>
              <a:gd name="T59" fmla="*/ 2147483646 h 493"/>
              <a:gd name="T60" fmla="*/ 2147483646 w 636"/>
              <a:gd name="T61" fmla="*/ 2147483646 h 493"/>
              <a:gd name="T62" fmla="*/ 2147483646 w 636"/>
              <a:gd name="T63" fmla="*/ 2147483646 h 493"/>
              <a:gd name="T64" fmla="*/ 2147483646 w 636"/>
              <a:gd name="T65" fmla="*/ 2147483646 h 493"/>
              <a:gd name="T66" fmla="*/ 2147483646 w 636"/>
              <a:gd name="T67" fmla="*/ 2147483646 h 493"/>
              <a:gd name="T68" fmla="*/ 2147483646 w 636"/>
              <a:gd name="T69" fmla="*/ 2147483646 h 493"/>
              <a:gd name="T70" fmla="*/ 2147483646 w 636"/>
              <a:gd name="T71" fmla="*/ 2147483646 h 493"/>
              <a:gd name="T72" fmla="*/ 2147483646 w 636"/>
              <a:gd name="T73" fmla="*/ 2147483646 h 493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636" h="493">
                <a:moveTo>
                  <a:pt x="617" y="301"/>
                </a:moveTo>
                <a:cubicBezTo>
                  <a:pt x="602" y="255"/>
                  <a:pt x="587" y="210"/>
                  <a:pt x="572" y="164"/>
                </a:cubicBezTo>
                <a:cubicBezTo>
                  <a:pt x="569" y="155"/>
                  <a:pt x="553" y="158"/>
                  <a:pt x="544" y="155"/>
                </a:cubicBezTo>
                <a:cubicBezTo>
                  <a:pt x="523" y="91"/>
                  <a:pt x="544" y="106"/>
                  <a:pt x="498" y="91"/>
                </a:cubicBezTo>
                <a:cubicBezTo>
                  <a:pt x="489" y="94"/>
                  <a:pt x="478" y="93"/>
                  <a:pt x="471" y="100"/>
                </a:cubicBezTo>
                <a:cubicBezTo>
                  <a:pt x="464" y="107"/>
                  <a:pt x="470" y="122"/>
                  <a:pt x="462" y="127"/>
                </a:cubicBezTo>
                <a:cubicBezTo>
                  <a:pt x="449" y="136"/>
                  <a:pt x="431" y="134"/>
                  <a:pt x="416" y="137"/>
                </a:cubicBezTo>
                <a:cubicBezTo>
                  <a:pt x="383" y="102"/>
                  <a:pt x="364" y="61"/>
                  <a:pt x="316" y="45"/>
                </a:cubicBezTo>
                <a:cubicBezTo>
                  <a:pt x="268" y="0"/>
                  <a:pt x="271" y="53"/>
                  <a:pt x="242" y="82"/>
                </a:cubicBezTo>
                <a:cubicBezTo>
                  <a:pt x="239" y="91"/>
                  <a:pt x="240" y="102"/>
                  <a:pt x="233" y="109"/>
                </a:cubicBezTo>
                <a:cubicBezTo>
                  <a:pt x="226" y="116"/>
                  <a:pt x="211" y="110"/>
                  <a:pt x="206" y="118"/>
                </a:cubicBezTo>
                <a:cubicBezTo>
                  <a:pt x="195" y="134"/>
                  <a:pt x="206" y="167"/>
                  <a:pt x="188" y="173"/>
                </a:cubicBezTo>
                <a:cubicBezTo>
                  <a:pt x="170" y="179"/>
                  <a:pt x="133" y="191"/>
                  <a:pt x="133" y="191"/>
                </a:cubicBezTo>
                <a:cubicBezTo>
                  <a:pt x="110" y="214"/>
                  <a:pt x="91" y="227"/>
                  <a:pt x="60" y="237"/>
                </a:cubicBezTo>
                <a:cubicBezTo>
                  <a:pt x="0" y="294"/>
                  <a:pt x="60" y="375"/>
                  <a:pt x="96" y="429"/>
                </a:cubicBezTo>
                <a:cubicBezTo>
                  <a:pt x="126" y="410"/>
                  <a:pt x="144" y="385"/>
                  <a:pt x="178" y="374"/>
                </a:cubicBezTo>
                <a:cubicBezTo>
                  <a:pt x="187" y="377"/>
                  <a:pt x="200" y="375"/>
                  <a:pt x="206" y="383"/>
                </a:cubicBezTo>
                <a:cubicBezTo>
                  <a:pt x="217" y="399"/>
                  <a:pt x="220" y="419"/>
                  <a:pt x="224" y="438"/>
                </a:cubicBezTo>
                <a:cubicBezTo>
                  <a:pt x="227" y="453"/>
                  <a:pt x="224" y="471"/>
                  <a:pt x="233" y="484"/>
                </a:cubicBezTo>
                <a:cubicBezTo>
                  <a:pt x="238" y="492"/>
                  <a:pt x="252" y="490"/>
                  <a:pt x="261" y="493"/>
                </a:cubicBezTo>
                <a:cubicBezTo>
                  <a:pt x="270" y="487"/>
                  <a:pt x="284" y="485"/>
                  <a:pt x="288" y="475"/>
                </a:cubicBezTo>
                <a:cubicBezTo>
                  <a:pt x="292" y="466"/>
                  <a:pt x="275" y="456"/>
                  <a:pt x="279" y="447"/>
                </a:cubicBezTo>
                <a:cubicBezTo>
                  <a:pt x="286" y="429"/>
                  <a:pt x="311" y="424"/>
                  <a:pt x="325" y="411"/>
                </a:cubicBezTo>
                <a:cubicBezTo>
                  <a:pt x="339" y="368"/>
                  <a:pt x="352" y="380"/>
                  <a:pt x="389" y="356"/>
                </a:cubicBezTo>
                <a:cubicBezTo>
                  <a:pt x="395" y="347"/>
                  <a:pt x="410" y="340"/>
                  <a:pt x="407" y="329"/>
                </a:cubicBezTo>
                <a:cubicBezTo>
                  <a:pt x="405" y="320"/>
                  <a:pt x="388" y="324"/>
                  <a:pt x="380" y="319"/>
                </a:cubicBezTo>
                <a:cubicBezTo>
                  <a:pt x="322" y="284"/>
                  <a:pt x="404" y="315"/>
                  <a:pt x="334" y="292"/>
                </a:cubicBezTo>
                <a:cubicBezTo>
                  <a:pt x="349" y="277"/>
                  <a:pt x="368" y="264"/>
                  <a:pt x="380" y="246"/>
                </a:cubicBezTo>
                <a:cubicBezTo>
                  <a:pt x="386" y="237"/>
                  <a:pt x="390" y="226"/>
                  <a:pt x="398" y="219"/>
                </a:cubicBezTo>
                <a:cubicBezTo>
                  <a:pt x="405" y="213"/>
                  <a:pt x="416" y="213"/>
                  <a:pt x="425" y="210"/>
                </a:cubicBezTo>
                <a:cubicBezTo>
                  <a:pt x="428" y="201"/>
                  <a:pt x="449" y="130"/>
                  <a:pt x="453" y="127"/>
                </a:cubicBezTo>
                <a:cubicBezTo>
                  <a:pt x="470" y="113"/>
                  <a:pt x="496" y="116"/>
                  <a:pt x="517" y="109"/>
                </a:cubicBezTo>
                <a:cubicBezTo>
                  <a:pt x="517" y="109"/>
                  <a:pt x="551" y="157"/>
                  <a:pt x="544" y="164"/>
                </a:cubicBezTo>
                <a:cubicBezTo>
                  <a:pt x="530" y="177"/>
                  <a:pt x="489" y="182"/>
                  <a:pt x="489" y="182"/>
                </a:cubicBezTo>
                <a:cubicBezTo>
                  <a:pt x="441" y="233"/>
                  <a:pt x="454" y="234"/>
                  <a:pt x="462" y="319"/>
                </a:cubicBezTo>
                <a:cubicBezTo>
                  <a:pt x="526" y="311"/>
                  <a:pt x="557" y="312"/>
                  <a:pt x="617" y="329"/>
                </a:cubicBezTo>
                <a:cubicBezTo>
                  <a:pt x="627" y="298"/>
                  <a:pt x="636" y="301"/>
                  <a:pt x="617" y="301"/>
                </a:cubicBezTo>
                <a:close/>
              </a:path>
            </a:pathLst>
          </a:custGeom>
          <a:solidFill>
            <a:srgbClr val="333399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2" name="Freeform 10"/>
          <p:cNvSpPr>
            <a:spLocks/>
          </p:cNvSpPr>
          <p:nvPr/>
        </p:nvSpPr>
        <p:spPr bwMode="auto">
          <a:xfrm>
            <a:off x="3702051" y="2493964"/>
            <a:ext cx="1012825" cy="871537"/>
          </a:xfrm>
          <a:custGeom>
            <a:avLst/>
            <a:gdLst>
              <a:gd name="T0" fmla="*/ 2147483646 w 649"/>
              <a:gd name="T1" fmla="*/ 2147483646 h 564"/>
              <a:gd name="T2" fmla="*/ 2147483646 w 649"/>
              <a:gd name="T3" fmla="*/ 2147483646 h 564"/>
              <a:gd name="T4" fmla="*/ 2147483646 w 649"/>
              <a:gd name="T5" fmla="*/ 2147483646 h 564"/>
              <a:gd name="T6" fmla="*/ 2147483646 w 649"/>
              <a:gd name="T7" fmla="*/ 2147483646 h 564"/>
              <a:gd name="T8" fmla="*/ 2147483646 w 649"/>
              <a:gd name="T9" fmla="*/ 2147483646 h 564"/>
              <a:gd name="T10" fmla="*/ 2147483646 w 649"/>
              <a:gd name="T11" fmla="*/ 2147483646 h 564"/>
              <a:gd name="T12" fmla="*/ 2147483646 w 649"/>
              <a:gd name="T13" fmla="*/ 2147483646 h 564"/>
              <a:gd name="T14" fmla="*/ 2147483646 w 649"/>
              <a:gd name="T15" fmla="*/ 2147483646 h 564"/>
              <a:gd name="T16" fmla="*/ 2147483646 w 649"/>
              <a:gd name="T17" fmla="*/ 2147483646 h 564"/>
              <a:gd name="T18" fmla="*/ 2147483646 w 649"/>
              <a:gd name="T19" fmla="*/ 2147483646 h 564"/>
              <a:gd name="T20" fmla="*/ 2147483646 w 649"/>
              <a:gd name="T21" fmla="*/ 2147483646 h 564"/>
              <a:gd name="T22" fmla="*/ 2147483646 w 649"/>
              <a:gd name="T23" fmla="*/ 2147483646 h 564"/>
              <a:gd name="T24" fmla="*/ 2147483646 w 649"/>
              <a:gd name="T25" fmla="*/ 2147483646 h 564"/>
              <a:gd name="T26" fmla="*/ 2147483646 w 649"/>
              <a:gd name="T27" fmla="*/ 2147483646 h 564"/>
              <a:gd name="T28" fmla="*/ 2147483646 w 649"/>
              <a:gd name="T29" fmla="*/ 2147483646 h 564"/>
              <a:gd name="T30" fmla="*/ 2147483646 w 649"/>
              <a:gd name="T31" fmla="*/ 2147483646 h 564"/>
              <a:gd name="T32" fmla="*/ 2147483646 w 649"/>
              <a:gd name="T33" fmla="*/ 2147483646 h 564"/>
              <a:gd name="T34" fmla="*/ 2147483646 w 649"/>
              <a:gd name="T35" fmla="*/ 2147483646 h 564"/>
              <a:gd name="T36" fmla="*/ 2147483646 w 649"/>
              <a:gd name="T37" fmla="*/ 2147483646 h 564"/>
              <a:gd name="T38" fmla="*/ 2147483646 w 649"/>
              <a:gd name="T39" fmla="*/ 2147483646 h 564"/>
              <a:gd name="T40" fmla="*/ 2147483646 w 649"/>
              <a:gd name="T41" fmla="*/ 2147483646 h 564"/>
              <a:gd name="T42" fmla="*/ 2147483646 w 649"/>
              <a:gd name="T43" fmla="*/ 2147483646 h 564"/>
              <a:gd name="T44" fmla="*/ 2147483646 w 649"/>
              <a:gd name="T45" fmla="*/ 2147483646 h 564"/>
              <a:gd name="T46" fmla="*/ 2147483646 w 649"/>
              <a:gd name="T47" fmla="*/ 2147483646 h 564"/>
              <a:gd name="T48" fmla="*/ 2147483646 w 649"/>
              <a:gd name="T49" fmla="*/ 2147483646 h 564"/>
              <a:gd name="T50" fmla="*/ 2147483646 w 649"/>
              <a:gd name="T51" fmla="*/ 2147483646 h 564"/>
              <a:gd name="T52" fmla="*/ 2147483646 w 649"/>
              <a:gd name="T53" fmla="*/ 2147483646 h 564"/>
              <a:gd name="T54" fmla="*/ 2147483646 w 649"/>
              <a:gd name="T55" fmla="*/ 2147483646 h 564"/>
              <a:gd name="T56" fmla="*/ 2147483646 w 649"/>
              <a:gd name="T57" fmla="*/ 2147483646 h 564"/>
              <a:gd name="T58" fmla="*/ 2147483646 w 649"/>
              <a:gd name="T59" fmla="*/ 2147483646 h 564"/>
              <a:gd name="T60" fmla="*/ 2147483646 w 649"/>
              <a:gd name="T61" fmla="*/ 2147483646 h 564"/>
              <a:gd name="T62" fmla="*/ 2147483646 w 649"/>
              <a:gd name="T63" fmla="*/ 2147483646 h 564"/>
              <a:gd name="T64" fmla="*/ 2147483646 w 649"/>
              <a:gd name="T65" fmla="*/ 2147483646 h 564"/>
              <a:gd name="T66" fmla="*/ 2147483646 w 649"/>
              <a:gd name="T67" fmla="*/ 2147483646 h 564"/>
              <a:gd name="T68" fmla="*/ 2147483646 w 649"/>
              <a:gd name="T69" fmla="*/ 2147483646 h 564"/>
              <a:gd name="T70" fmla="*/ 2147483646 w 649"/>
              <a:gd name="T71" fmla="*/ 2147483646 h 564"/>
              <a:gd name="T72" fmla="*/ 2147483646 w 649"/>
              <a:gd name="T73" fmla="*/ 2147483646 h 564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649" h="564">
                <a:moveTo>
                  <a:pt x="317" y="199"/>
                </a:moveTo>
                <a:cubicBezTo>
                  <a:pt x="282" y="162"/>
                  <a:pt x="317" y="189"/>
                  <a:pt x="244" y="189"/>
                </a:cubicBezTo>
                <a:cubicBezTo>
                  <a:pt x="216" y="189"/>
                  <a:pt x="189" y="176"/>
                  <a:pt x="161" y="171"/>
                </a:cubicBezTo>
                <a:cubicBezTo>
                  <a:pt x="143" y="165"/>
                  <a:pt x="125" y="159"/>
                  <a:pt x="107" y="153"/>
                </a:cubicBezTo>
                <a:cubicBezTo>
                  <a:pt x="98" y="150"/>
                  <a:pt x="79" y="144"/>
                  <a:pt x="79" y="144"/>
                </a:cubicBezTo>
                <a:cubicBezTo>
                  <a:pt x="61" y="147"/>
                  <a:pt x="38" y="141"/>
                  <a:pt x="24" y="153"/>
                </a:cubicBezTo>
                <a:cubicBezTo>
                  <a:pt x="9" y="166"/>
                  <a:pt x="6" y="208"/>
                  <a:pt x="6" y="208"/>
                </a:cubicBezTo>
                <a:cubicBezTo>
                  <a:pt x="28" y="274"/>
                  <a:pt x="0" y="217"/>
                  <a:pt x="125" y="244"/>
                </a:cubicBezTo>
                <a:cubicBezTo>
                  <a:pt x="134" y="246"/>
                  <a:pt x="135" y="259"/>
                  <a:pt x="143" y="263"/>
                </a:cubicBezTo>
                <a:cubicBezTo>
                  <a:pt x="282" y="333"/>
                  <a:pt x="141" y="243"/>
                  <a:pt x="225" y="299"/>
                </a:cubicBezTo>
                <a:cubicBezTo>
                  <a:pt x="228" y="308"/>
                  <a:pt x="231" y="318"/>
                  <a:pt x="235" y="327"/>
                </a:cubicBezTo>
                <a:cubicBezTo>
                  <a:pt x="240" y="337"/>
                  <a:pt x="249" y="344"/>
                  <a:pt x="253" y="354"/>
                </a:cubicBezTo>
                <a:cubicBezTo>
                  <a:pt x="261" y="372"/>
                  <a:pt x="271" y="409"/>
                  <a:pt x="271" y="409"/>
                </a:cubicBezTo>
                <a:cubicBezTo>
                  <a:pt x="268" y="421"/>
                  <a:pt x="257" y="433"/>
                  <a:pt x="262" y="445"/>
                </a:cubicBezTo>
                <a:cubicBezTo>
                  <a:pt x="265" y="454"/>
                  <a:pt x="279" y="455"/>
                  <a:pt x="289" y="455"/>
                </a:cubicBezTo>
                <a:cubicBezTo>
                  <a:pt x="314" y="455"/>
                  <a:pt x="338" y="448"/>
                  <a:pt x="363" y="445"/>
                </a:cubicBezTo>
                <a:cubicBezTo>
                  <a:pt x="375" y="441"/>
                  <a:pt x="414" y="434"/>
                  <a:pt x="408" y="409"/>
                </a:cubicBezTo>
                <a:cubicBezTo>
                  <a:pt x="403" y="388"/>
                  <a:pt x="384" y="372"/>
                  <a:pt x="372" y="354"/>
                </a:cubicBezTo>
                <a:cubicBezTo>
                  <a:pt x="355" y="328"/>
                  <a:pt x="345" y="275"/>
                  <a:pt x="335" y="244"/>
                </a:cubicBezTo>
                <a:cubicBezTo>
                  <a:pt x="332" y="236"/>
                  <a:pt x="347" y="257"/>
                  <a:pt x="353" y="263"/>
                </a:cubicBezTo>
                <a:cubicBezTo>
                  <a:pt x="356" y="272"/>
                  <a:pt x="353" y="290"/>
                  <a:pt x="363" y="290"/>
                </a:cubicBezTo>
                <a:cubicBezTo>
                  <a:pt x="374" y="290"/>
                  <a:pt x="372" y="257"/>
                  <a:pt x="381" y="263"/>
                </a:cubicBezTo>
                <a:cubicBezTo>
                  <a:pt x="396" y="274"/>
                  <a:pt x="393" y="299"/>
                  <a:pt x="399" y="317"/>
                </a:cubicBezTo>
                <a:cubicBezTo>
                  <a:pt x="406" y="339"/>
                  <a:pt x="463" y="372"/>
                  <a:pt x="481" y="391"/>
                </a:cubicBezTo>
                <a:cubicBezTo>
                  <a:pt x="494" y="439"/>
                  <a:pt x="495" y="473"/>
                  <a:pt x="536" y="500"/>
                </a:cubicBezTo>
                <a:cubicBezTo>
                  <a:pt x="548" y="536"/>
                  <a:pt x="560" y="543"/>
                  <a:pt x="591" y="564"/>
                </a:cubicBezTo>
                <a:cubicBezTo>
                  <a:pt x="620" y="520"/>
                  <a:pt x="649" y="520"/>
                  <a:pt x="600" y="473"/>
                </a:cubicBezTo>
                <a:cubicBezTo>
                  <a:pt x="579" y="408"/>
                  <a:pt x="608" y="485"/>
                  <a:pt x="564" y="418"/>
                </a:cubicBezTo>
                <a:cubicBezTo>
                  <a:pt x="517" y="347"/>
                  <a:pt x="595" y="431"/>
                  <a:pt x="536" y="372"/>
                </a:cubicBezTo>
                <a:cubicBezTo>
                  <a:pt x="520" y="324"/>
                  <a:pt x="497" y="289"/>
                  <a:pt x="463" y="253"/>
                </a:cubicBezTo>
                <a:cubicBezTo>
                  <a:pt x="474" y="198"/>
                  <a:pt x="506" y="157"/>
                  <a:pt x="545" y="116"/>
                </a:cubicBezTo>
                <a:cubicBezTo>
                  <a:pt x="542" y="104"/>
                  <a:pt x="545" y="88"/>
                  <a:pt x="536" y="80"/>
                </a:cubicBezTo>
                <a:cubicBezTo>
                  <a:pt x="521" y="67"/>
                  <a:pt x="481" y="61"/>
                  <a:pt x="481" y="61"/>
                </a:cubicBezTo>
                <a:cubicBezTo>
                  <a:pt x="459" y="28"/>
                  <a:pt x="453" y="0"/>
                  <a:pt x="417" y="34"/>
                </a:cubicBezTo>
                <a:cubicBezTo>
                  <a:pt x="408" y="61"/>
                  <a:pt x="396" y="88"/>
                  <a:pt x="390" y="116"/>
                </a:cubicBezTo>
                <a:cubicBezTo>
                  <a:pt x="387" y="131"/>
                  <a:pt x="389" y="148"/>
                  <a:pt x="381" y="162"/>
                </a:cubicBezTo>
                <a:cubicBezTo>
                  <a:pt x="368" y="185"/>
                  <a:pt x="334" y="180"/>
                  <a:pt x="317" y="199"/>
                </a:cubicBezTo>
                <a:close/>
              </a:path>
            </a:pathLst>
          </a:custGeom>
          <a:solidFill>
            <a:srgbClr val="FFCC99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3" name="Freeform 11"/>
          <p:cNvSpPr>
            <a:spLocks/>
          </p:cNvSpPr>
          <p:nvPr/>
        </p:nvSpPr>
        <p:spPr bwMode="auto">
          <a:xfrm>
            <a:off x="2519363" y="2427288"/>
            <a:ext cx="1238250" cy="487362"/>
          </a:xfrm>
          <a:custGeom>
            <a:avLst/>
            <a:gdLst>
              <a:gd name="T0" fmla="*/ 2147483646 w 794"/>
              <a:gd name="T1" fmla="*/ 2147483646 h 317"/>
              <a:gd name="T2" fmla="*/ 2147483646 w 794"/>
              <a:gd name="T3" fmla="*/ 2147483646 h 317"/>
              <a:gd name="T4" fmla="*/ 2147483646 w 794"/>
              <a:gd name="T5" fmla="*/ 2147483646 h 317"/>
              <a:gd name="T6" fmla="*/ 2147483646 w 794"/>
              <a:gd name="T7" fmla="*/ 2147483646 h 317"/>
              <a:gd name="T8" fmla="*/ 2147483646 w 794"/>
              <a:gd name="T9" fmla="*/ 2147483646 h 317"/>
              <a:gd name="T10" fmla="*/ 2147483646 w 794"/>
              <a:gd name="T11" fmla="*/ 2147483646 h 317"/>
              <a:gd name="T12" fmla="*/ 2147483646 w 794"/>
              <a:gd name="T13" fmla="*/ 2147483646 h 317"/>
              <a:gd name="T14" fmla="*/ 2147483646 w 794"/>
              <a:gd name="T15" fmla="*/ 2147483646 h 317"/>
              <a:gd name="T16" fmla="*/ 2147483646 w 794"/>
              <a:gd name="T17" fmla="*/ 2147483646 h 317"/>
              <a:gd name="T18" fmla="*/ 2147483646 w 794"/>
              <a:gd name="T19" fmla="*/ 2147483646 h 317"/>
              <a:gd name="T20" fmla="*/ 2147483646 w 794"/>
              <a:gd name="T21" fmla="*/ 2147483646 h 317"/>
              <a:gd name="T22" fmla="*/ 2147483646 w 794"/>
              <a:gd name="T23" fmla="*/ 2147483646 h 317"/>
              <a:gd name="T24" fmla="*/ 2147483646 w 794"/>
              <a:gd name="T25" fmla="*/ 2147483646 h 317"/>
              <a:gd name="T26" fmla="*/ 2147483646 w 794"/>
              <a:gd name="T27" fmla="*/ 2147483646 h 317"/>
              <a:gd name="T28" fmla="*/ 2147483646 w 794"/>
              <a:gd name="T29" fmla="*/ 2147483646 h 317"/>
              <a:gd name="T30" fmla="*/ 2147483646 w 794"/>
              <a:gd name="T31" fmla="*/ 2147483646 h 317"/>
              <a:gd name="T32" fmla="*/ 2147483646 w 794"/>
              <a:gd name="T33" fmla="*/ 2147483646 h 317"/>
              <a:gd name="T34" fmla="*/ 2147483646 w 794"/>
              <a:gd name="T35" fmla="*/ 2147483646 h 317"/>
              <a:gd name="T36" fmla="*/ 2147483646 w 794"/>
              <a:gd name="T37" fmla="*/ 2147483646 h 317"/>
              <a:gd name="T38" fmla="*/ 2147483646 w 794"/>
              <a:gd name="T39" fmla="*/ 2147483646 h 317"/>
              <a:gd name="T40" fmla="*/ 2147483646 w 794"/>
              <a:gd name="T41" fmla="*/ 2147483646 h 317"/>
              <a:gd name="T42" fmla="*/ 2147483646 w 794"/>
              <a:gd name="T43" fmla="*/ 2147483646 h 317"/>
              <a:gd name="T44" fmla="*/ 2147483646 w 794"/>
              <a:gd name="T45" fmla="*/ 2147483646 h 317"/>
              <a:gd name="T46" fmla="*/ 2147483646 w 794"/>
              <a:gd name="T47" fmla="*/ 2147483646 h 317"/>
              <a:gd name="T48" fmla="*/ 2147483646 w 794"/>
              <a:gd name="T49" fmla="*/ 2147483646 h 317"/>
              <a:gd name="T50" fmla="*/ 2147483646 w 794"/>
              <a:gd name="T51" fmla="*/ 2147483646 h 317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0" t="0" r="r" b="b"/>
            <a:pathLst>
              <a:path w="794" h="317">
                <a:moveTo>
                  <a:pt x="242" y="31"/>
                </a:moveTo>
                <a:cubicBezTo>
                  <a:pt x="209" y="10"/>
                  <a:pt x="198" y="0"/>
                  <a:pt x="160" y="13"/>
                </a:cubicBezTo>
                <a:cubicBezTo>
                  <a:pt x="126" y="45"/>
                  <a:pt x="83" y="34"/>
                  <a:pt x="41" y="50"/>
                </a:cubicBezTo>
                <a:cubicBezTo>
                  <a:pt x="77" y="74"/>
                  <a:pt x="91" y="63"/>
                  <a:pt x="105" y="104"/>
                </a:cubicBezTo>
                <a:cubicBezTo>
                  <a:pt x="90" y="150"/>
                  <a:pt x="54" y="155"/>
                  <a:pt x="22" y="187"/>
                </a:cubicBezTo>
                <a:cubicBezTo>
                  <a:pt x="15" y="228"/>
                  <a:pt x="0" y="258"/>
                  <a:pt x="13" y="296"/>
                </a:cubicBezTo>
                <a:cubicBezTo>
                  <a:pt x="55" y="256"/>
                  <a:pt x="116" y="256"/>
                  <a:pt x="169" y="242"/>
                </a:cubicBezTo>
                <a:cubicBezTo>
                  <a:pt x="209" y="232"/>
                  <a:pt x="185" y="233"/>
                  <a:pt x="224" y="214"/>
                </a:cubicBezTo>
                <a:cubicBezTo>
                  <a:pt x="253" y="200"/>
                  <a:pt x="297" y="199"/>
                  <a:pt x="324" y="196"/>
                </a:cubicBezTo>
                <a:cubicBezTo>
                  <a:pt x="403" y="215"/>
                  <a:pt x="472" y="240"/>
                  <a:pt x="553" y="251"/>
                </a:cubicBezTo>
                <a:cubicBezTo>
                  <a:pt x="617" y="272"/>
                  <a:pt x="681" y="294"/>
                  <a:pt x="745" y="315"/>
                </a:cubicBezTo>
                <a:cubicBezTo>
                  <a:pt x="757" y="312"/>
                  <a:pt x="775" y="317"/>
                  <a:pt x="781" y="306"/>
                </a:cubicBezTo>
                <a:cubicBezTo>
                  <a:pt x="794" y="283"/>
                  <a:pt x="742" y="240"/>
                  <a:pt x="726" y="232"/>
                </a:cubicBezTo>
                <a:cubicBezTo>
                  <a:pt x="709" y="223"/>
                  <a:pt x="690" y="220"/>
                  <a:pt x="672" y="214"/>
                </a:cubicBezTo>
                <a:cubicBezTo>
                  <a:pt x="663" y="211"/>
                  <a:pt x="644" y="205"/>
                  <a:pt x="644" y="205"/>
                </a:cubicBezTo>
                <a:cubicBezTo>
                  <a:pt x="612" y="158"/>
                  <a:pt x="585" y="166"/>
                  <a:pt x="525" y="159"/>
                </a:cubicBezTo>
                <a:cubicBezTo>
                  <a:pt x="501" y="86"/>
                  <a:pt x="520" y="173"/>
                  <a:pt x="544" y="123"/>
                </a:cubicBezTo>
                <a:cubicBezTo>
                  <a:pt x="548" y="114"/>
                  <a:pt x="537" y="104"/>
                  <a:pt x="534" y="95"/>
                </a:cubicBezTo>
                <a:cubicBezTo>
                  <a:pt x="540" y="89"/>
                  <a:pt x="553" y="86"/>
                  <a:pt x="553" y="77"/>
                </a:cubicBezTo>
                <a:cubicBezTo>
                  <a:pt x="553" y="68"/>
                  <a:pt x="543" y="59"/>
                  <a:pt x="534" y="59"/>
                </a:cubicBezTo>
                <a:cubicBezTo>
                  <a:pt x="509" y="59"/>
                  <a:pt x="461" y="77"/>
                  <a:pt x="461" y="77"/>
                </a:cubicBezTo>
                <a:cubicBezTo>
                  <a:pt x="415" y="65"/>
                  <a:pt x="379" y="75"/>
                  <a:pt x="333" y="86"/>
                </a:cubicBezTo>
                <a:cubicBezTo>
                  <a:pt x="257" y="74"/>
                  <a:pt x="286" y="83"/>
                  <a:pt x="224" y="104"/>
                </a:cubicBezTo>
                <a:cubicBezTo>
                  <a:pt x="183" y="145"/>
                  <a:pt x="133" y="145"/>
                  <a:pt x="114" y="86"/>
                </a:cubicBezTo>
                <a:cubicBezTo>
                  <a:pt x="156" y="58"/>
                  <a:pt x="192" y="57"/>
                  <a:pt x="242" y="50"/>
                </a:cubicBezTo>
                <a:cubicBezTo>
                  <a:pt x="264" y="27"/>
                  <a:pt x="269" y="31"/>
                  <a:pt x="242" y="31"/>
                </a:cubicBezTo>
                <a:close/>
              </a:path>
            </a:pathLst>
          </a:custGeom>
          <a:solidFill>
            <a:srgbClr val="66FFFF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4" name="Freeform 12"/>
          <p:cNvSpPr>
            <a:spLocks/>
          </p:cNvSpPr>
          <p:nvPr/>
        </p:nvSpPr>
        <p:spPr bwMode="auto">
          <a:xfrm>
            <a:off x="2547938" y="2308225"/>
            <a:ext cx="120650" cy="203200"/>
          </a:xfrm>
          <a:custGeom>
            <a:avLst/>
            <a:gdLst>
              <a:gd name="T0" fmla="*/ 2147483646 w 78"/>
              <a:gd name="T1" fmla="*/ 2147483646 h 133"/>
              <a:gd name="T2" fmla="*/ 2147483646 w 78"/>
              <a:gd name="T3" fmla="*/ 2147483646 h 133"/>
              <a:gd name="T4" fmla="*/ 2147483646 w 78"/>
              <a:gd name="T5" fmla="*/ 2147483646 h 133"/>
              <a:gd name="T6" fmla="*/ 2147483646 w 78"/>
              <a:gd name="T7" fmla="*/ 2147483646 h 133"/>
              <a:gd name="T8" fmla="*/ 2147483646 w 78"/>
              <a:gd name="T9" fmla="*/ 0 h 133"/>
              <a:gd name="T10" fmla="*/ 2147483646 w 78"/>
              <a:gd name="T11" fmla="*/ 2147483646 h 133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0" t="0" r="r" b="b"/>
            <a:pathLst>
              <a:path w="78" h="133">
                <a:moveTo>
                  <a:pt x="32" y="9"/>
                </a:moveTo>
                <a:cubicBezTo>
                  <a:pt x="41" y="12"/>
                  <a:pt x="53" y="10"/>
                  <a:pt x="59" y="18"/>
                </a:cubicBezTo>
                <a:cubicBezTo>
                  <a:pt x="70" y="34"/>
                  <a:pt x="78" y="73"/>
                  <a:pt x="78" y="73"/>
                </a:cubicBezTo>
                <a:cubicBezTo>
                  <a:pt x="63" y="126"/>
                  <a:pt x="69" y="133"/>
                  <a:pt x="14" y="118"/>
                </a:cubicBezTo>
                <a:cubicBezTo>
                  <a:pt x="0" y="79"/>
                  <a:pt x="17" y="43"/>
                  <a:pt x="23" y="0"/>
                </a:cubicBezTo>
                <a:cubicBezTo>
                  <a:pt x="56" y="11"/>
                  <a:pt x="59" y="9"/>
                  <a:pt x="32" y="9"/>
                </a:cubicBezTo>
                <a:close/>
              </a:path>
            </a:pathLst>
          </a:custGeom>
          <a:solidFill>
            <a:srgbClr val="333399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5" name="Freeform 13"/>
          <p:cNvSpPr>
            <a:spLocks/>
          </p:cNvSpPr>
          <p:nvPr/>
        </p:nvSpPr>
        <p:spPr bwMode="auto">
          <a:xfrm>
            <a:off x="2573339" y="2249488"/>
            <a:ext cx="268287" cy="239712"/>
          </a:xfrm>
          <a:custGeom>
            <a:avLst/>
            <a:gdLst>
              <a:gd name="T0" fmla="*/ 0 w 171"/>
              <a:gd name="T1" fmla="*/ 2147483646 h 154"/>
              <a:gd name="T2" fmla="*/ 2147483646 w 171"/>
              <a:gd name="T3" fmla="*/ 2147483646 h 154"/>
              <a:gd name="T4" fmla="*/ 2147483646 w 171"/>
              <a:gd name="T5" fmla="*/ 2147483646 h 154"/>
              <a:gd name="T6" fmla="*/ 2147483646 w 171"/>
              <a:gd name="T7" fmla="*/ 2147483646 h 154"/>
              <a:gd name="T8" fmla="*/ 2147483646 w 171"/>
              <a:gd name="T9" fmla="*/ 2147483646 h 154"/>
              <a:gd name="T10" fmla="*/ 2147483646 w 171"/>
              <a:gd name="T11" fmla="*/ 2147483646 h 154"/>
              <a:gd name="T12" fmla="*/ 2147483646 w 171"/>
              <a:gd name="T13" fmla="*/ 2147483646 h 154"/>
              <a:gd name="T14" fmla="*/ 2147483646 w 171"/>
              <a:gd name="T15" fmla="*/ 2147483646 h 154"/>
              <a:gd name="T16" fmla="*/ 2147483646 w 171"/>
              <a:gd name="T17" fmla="*/ 2147483646 h 154"/>
              <a:gd name="T18" fmla="*/ 2147483646 w 171"/>
              <a:gd name="T19" fmla="*/ 2147483646 h 154"/>
              <a:gd name="T20" fmla="*/ 2147483646 w 171"/>
              <a:gd name="T21" fmla="*/ 2147483646 h 154"/>
              <a:gd name="T22" fmla="*/ 2147483646 w 171"/>
              <a:gd name="T23" fmla="*/ 0 h 154"/>
              <a:gd name="T24" fmla="*/ 2147483646 w 171"/>
              <a:gd name="T25" fmla="*/ 2147483646 h 154"/>
              <a:gd name="T26" fmla="*/ 0 w 171"/>
              <a:gd name="T27" fmla="*/ 2147483646 h 154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</a:gdLst>
            <a:ahLst/>
            <a:cxnLst>
              <a:cxn ang="T28">
                <a:pos x="T0" y="T1"/>
              </a:cxn>
              <a:cxn ang="T29">
                <a:pos x="T2" y="T3"/>
              </a:cxn>
              <a:cxn ang="T30">
                <a:pos x="T4" y="T5"/>
              </a:cxn>
              <a:cxn ang="T31">
                <a:pos x="T6" y="T7"/>
              </a:cxn>
              <a:cxn ang="T32">
                <a:pos x="T8" y="T9"/>
              </a:cxn>
              <a:cxn ang="T33">
                <a:pos x="T10" y="T11"/>
              </a:cxn>
              <a:cxn ang="T34">
                <a:pos x="T12" y="T13"/>
              </a:cxn>
              <a:cxn ang="T35">
                <a:pos x="T14" y="T15"/>
              </a:cxn>
              <a:cxn ang="T36">
                <a:pos x="T16" y="T17"/>
              </a:cxn>
              <a:cxn ang="T37">
                <a:pos x="T18" y="T19"/>
              </a:cxn>
              <a:cxn ang="T38">
                <a:pos x="T20" y="T21"/>
              </a:cxn>
              <a:cxn ang="T39">
                <a:pos x="T22" y="T23"/>
              </a:cxn>
              <a:cxn ang="T40">
                <a:pos x="T24" y="T25"/>
              </a:cxn>
              <a:cxn ang="T41">
                <a:pos x="T26" y="T27"/>
              </a:cxn>
            </a:cxnLst>
            <a:rect l="0" t="0" r="r" b="b"/>
            <a:pathLst>
              <a:path w="171" h="154">
                <a:moveTo>
                  <a:pt x="0" y="16"/>
                </a:moveTo>
                <a:cubicBezTo>
                  <a:pt x="9" y="44"/>
                  <a:pt x="11" y="32"/>
                  <a:pt x="4" y="52"/>
                </a:cubicBezTo>
                <a:cubicBezTo>
                  <a:pt x="10" y="71"/>
                  <a:pt x="23" y="70"/>
                  <a:pt x="40" y="64"/>
                </a:cubicBezTo>
                <a:cubicBezTo>
                  <a:pt x="56" y="69"/>
                  <a:pt x="59" y="76"/>
                  <a:pt x="64" y="92"/>
                </a:cubicBezTo>
                <a:cubicBezTo>
                  <a:pt x="63" y="105"/>
                  <a:pt x="62" y="119"/>
                  <a:pt x="60" y="132"/>
                </a:cubicBezTo>
                <a:cubicBezTo>
                  <a:pt x="59" y="136"/>
                  <a:pt x="53" y="141"/>
                  <a:pt x="56" y="144"/>
                </a:cubicBezTo>
                <a:cubicBezTo>
                  <a:pt x="62" y="150"/>
                  <a:pt x="80" y="152"/>
                  <a:pt x="80" y="152"/>
                </a:cubicBezTo>
                <a:cubicBezTo>
                  <a:pt x="102" y="145"/>
                  <a:pt x="98" y="154"/>
                  <a:pt x="128" y="144"/>
                </a:cubicBezTo>
                <a:cubicBezTo>
                  <a:pt x="136" y="141"/>
                  <a:pt x="152" y="136"/>
                  <a:pt x="152" y="136"/>
                </a:cubicBezTo>
                <a:cubicBezTo>
                  <a:pt x="171" y="108"/>
                  <a:pt x="144" y="69"/>
                  <a:pt x="128" y="44"/>
                </a:cubicBezTo>
                <a:cubicBezTo>
                  <a:pt x="113" y="22"/>
                  <a:pt x="128" y="12"/>
                  <a:pt x="104" y="4"/>
                </a:cubicBezTo>
                <a:cubicBezTo>
                  <a:pt x="79" y="8"/>
                  <a:pt x="68" y="5"/>
                  <a:pt x="44" y="0"/>
                </a:cubicBezTo>
                <a:cubicBezTo>
                  <a:pt x="15" y="10"/>
                  <a:pt x="28" y="6"/>
                  <a:pt x="4" y="12"/>
                </a:cubicBezTo>
                <a:cubicBezTo>
                  <a:pt x="9" y="28"/>
                  <a:pt x="11" y="27"/>
                  <a:pt x="0" y="16"/>
                </a:cubicBezTo>
                <a:close/>
              </a:path>
            </a:pathLst>
          </a:custGeom>
          <a:solidFill>
            <a:srgbClr val="CC0099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6" name="Freeform 14"/>
          <p:cNvSpPr>
            <a:spLocks/>
          </p:cNvSpPr>
          <p:nvPr/>
        </p:nvSpPr>
        <p:spPr bwMode="auto">
          <a:xfrm>
            <a:off x="2730500" y="1881188"/>
            <a:ext cx="393700" cy="404812"/>
          </a:xfrm>
          <a:custGeom>
            <a:avLst/>
            <a:gdLst>
              <a:gd name="T0" fmla="*/ 2147483646 w 252"/>
              <a:gd name="T1" fmla="*/ 2147483646 h 263"/>
              <a:gd name="T2" fmla="*/ 2147483646 w 252"/>
              <a:gd name="T3" fmla="*/ 2147483646 h 263"/>
              <a:gd name="T4" fmla="*/ 2147483646 w 252"/>
              <a:gd name="T5" fmla="*/ 2147483646 h 263"/>
              <a:gd name="T6" fmla="*/ 2147483646 w 252"/>
              <a:gd name="T7" fmla="*/ 2147483646 h 263"/>
              <a:gd name="T8" fmla="*/ 2147483646 w 252"/>
              <a:gd name="T9" fmla="*/ 2147483646 h 263"/>
              <a:gd name="T10" fmla="*/ 2147483646 w 252"/>
              <a:gd name="T11" fmla="*/ 2147483646 h 263"/>
              <a:gd name="T12" fmla="*/ 2147483646 w 252"/>
              <a:gd name="T13" fmla="*/ 2147483646 h 263"/>
              <a:gd name="T14" fmla="*/ 2147483646 w 252"/>
              <a:gd name="T15" fmla="*/ 2147483646 h 263"/>
              <a:gd name="T16" fmla="*/ 2147483646 w 252"/>
              <a:gd name="T17" fmla="*/ 2147483646 h 263"/>
              <a:gd name="T18" fmla="*/ 2147483646 w 252"/>
              <a:gd name="T19" fmla="*/ 2147483646 h 263"/>
              <a:gd name="T20" fmla="*/ 2147483646 w 252"/>
              <a:gd name="T21" fmla="*/ 2147483646 h 263"/>
              <a:gd name="T22" fmla="*/ 2147483646 w 252"/>
              <a:gd name="T23" fmla="*/ 2147483646 h 263"/>
              <a:gd name="T24" fmla="*/ 2147483646 w 252"/>
              <a:gd name="T25" fmla="*/ 2147483646 h 263"/>
              <a:gd name="T26" fmla="*/ 2147483646 w 252"/>
              <a:gd name="T27" fmla="*/ 2147483646 h 263"/>
              <a:gd name="T28" fmla="*/ 2147483646 w 252"/>
              <a:gd name="T29" fmla="*/ 2147483646 h 263"/>
              <a:gd name="T30" fmla="*/ 2147483646 w 252"/>
              <a:gd name="T31" fmla="*/ 2147483646 h 263"/>
              <a:gd name="T32" fmla="*/ 2147483646 w 252"/>
              <a:gd name="T33" fmla="*/ 2147483646 h 263"/>
              <a:gd name="T34" fmla="*/ 2147483646 w 252"/>
              <a:gd name="T35" fmla="*/ 2147483646 h 263"/>
              <a:gd name="T36" fmla="*/ 2147483646 w 252"/>
              <a:gd name="T37" fmla="*/ 2147483646 h 263"/>
              <a:gd name="T38" fmla="*/ 2147483646 w 252"/>
              <a:gd name="T39" fmla="*/ 2147483646 h 263"/>
              <a:gd name="T40" fmla="*/ 2147483646 w 252"/>
              <a:gd name="T41" fmla="*/ 2147483646 h 263"/>
              <a:gd name="T42" fmla="*/ 2147483646 w 252"/>
              <a:gd name="T43" fmla="*/ 2147483646 h 263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</a:gdLst>
            <a:ahLst/>
            <a:cxnLst>
              <a:cxn ang="T44">
                <a:pos x="T0" y="T1"/>
              </a:cxn>
              <a:cxn ang="T45">
                <a:pos x="T2" y="T3"/>
              </a:cxn>
              <a:cxn ang="T46">
                <a:pos x="T4" y="T5"/>
              </a:cxn>
              <a:cxn ang="T47">
                <a:pos x="T6" y="T7"/>
              </a:cxn>
              <a:cxn ang="T48">
                <a:pos x="T8" y="T9"/>
              </a:cxn>
              <a:cxn ang="T49">
                <a:pos x="T10" y="T11"/>
              </a:cxn>
              <a:cxn ang="T50">
                <a:pos x="T12" y="T13"/>
              </a:cxn>
              <a:cxn ang="T51">
                <a:pos x="T14" y="T15"/>
              </a:cxn>
              <a:cxn ang="T52">
                <a:pos x="T16" y="T17"/>
              </a:cxn>
              <a:cxn ang="T53">
                <a:pos x="T18" y="T19"/>
              </a:cxn>
              <a:cxn ang="T54">
                <a:pos x="T20" y="T21"/>
              </a:cxn>
              <a:cxn ang="T55">
                <a:pos x="T22" y="T23"/>
              </a:cxn>
              <a:cxn ang="T56">
                <a:pos x="T24" y="T25"/>
              </a:cxn>
              <a:cxn ang="T57">
                <a:pos x="T26" y="T27"/>
              </a:cxn>
              <a:cxn ang="T58">
                <a:pos x="T28" y="T29"/>
              </a:cxn>
              <a:cxn ang="T59">
                <a:pos x="T30" y="T31"/>
              </a:cxn>
              <a:cxn ang="T60">
                <a:pos x="T32" y="T33"/>
              </a:cxn>
              <a:cxn ang="T61">
                <a:pos x="T34" y="T35"/>
              </a:cxn>
              <a:cxn ang="T62">
                <a:pos x="T36" y="T37"/>
              </a:cxn>
              <a:cxn ang="T63">
                <a:pos x="T38" y="T39"/>
              </a:cxn>
              <a:cxn ang="T64">
                <a:pos x="T40" y="T41"/>
              </a:cxn>
              <a:cxn ang="T65">
                <a:pos x="T42" y="T43"/>
              </a:cxn>
            </a:cxnLst>
            <a:rect l="0" t="0" r="r" b="b"/>
            <a:pathLst>
              <a:path w="252" h="263">
                <a:moveTo>
                  <a:pt x="192" y="11"/>
                </a:moveTo>
                <a:cubicBezTo>
                  <a:pt x="170" y="77"/>
                  <a:pt x="195" y="106"/>
                  <a:pt x="228" y="155"/>
                </a:cubicBezTo>
                <a:cubicBezTo>
                  <a:pt x="237" y="168"/>
                  <a:pt x="243" y="189"/>
                  <a:pt x="248" y="203"/>
                </a:cubicBezTo>
                <a:cubicBezTo>
                  <a:pt x="249" y="207"/>
                  <a:pt x="252" y="215"/>
                  <a:pt x="252" y="215"/>
                </a:cubicBezTo>
                <a:cubicBezTo>
                  <a:pt x="251" y="222"/>
                  <a:pt x="252" y="229"/>
                  <a:pt x="248" y="235"/>
                </a:cubicBezTo>
                <a:cubicBezTo>
                  <a:pt x="246" y="239"/>
                  <a:pt x="240" y="237"/>
                  <a:pt x="236" y="239"/>
                </a:cubicBezTo>
                <a:cubicBezTo>
                  <a:pt x="228" y="244"/>
                  <a:pt x="221" y="252"/>
                  <a:pt x="212" y="255"/>
                </a:cubicBezTo>
                <a:cubicBezTo>
                  <a:pt x="204" y="258"/>
                  <a:pt x="188" y="263"/>
                  <a:pt x="188" y="263"/>
                </a:cubicBezTo>
                <a:cubicBezTo>
                  <a:pt x="170" y="257"/>
                  <a:pt x="157" y="249"/>
                  <a:pt x="140" y="243"/>
                </a:cubicBezTo>
                <a:cubicBezTo>
                  <a:pt x="132" y="244"/>
                  <a:pt x="124" y="248"/>
                  <a:pt x="116" y="247"/>
                </a:cubicBezTo>
                <a:cubicBezTo>
                  <a:pt x="108" y="246"/>
                  <a:pt x="92" y="239"/>
                  <a:pt x="92" y="239"/>
                </a:cubicBezTo>
                <a:cubicBezTo>
                  <a:pt x="96" y="233"/>
                  <a:pt x="104" y="223"/>
                  <a:pt x="104" y="215"/>
                </a:cubicBezTo>
                <a:cubicBezTo>
                  <a:pt x="104" y="191"/>
                  <a:pt x="92" y="143"/>
                  <a:pt x="68" y="135"/>
                </a:cubicBezTo>
                <a:cubicBezTo>
                  <a:pt x="61" y="115"/>
                  <a:pt x="36" y="106"/>
                  <a:pt x="16" y="99"/>
                </a:cubicBezTo>
                <a:cubicBezTo>
                  <a:pt x="0" y="75"/>
                  <a:pt x="15" y="76"/>
                  <a:pt x="32" y="87"/>
                </a:cubicBezTo>
                <a:cubicBezTo>
                  <a:pt x="48" y="76"/>
                  <a:pt x="51" y="72"/>
                  <a:pt x="68" y="83"/>
                </a:cubicBezTo>
                <a:cubicBezTo>
                  <a:pt x="99" y="75"/>
                  <a:pt x="75" y="67"/>
                  <a:pt x="100" y="51"/>
                </a:cubicBezTo>
                <a:cubicBezTo>
                  <a:pt x="133" y="59"/>
                  <a:pt x="106" y="72"/>
                  <a:pt x="132" y="63"/>
                </a:cubicBezTo>
                <a:cubicBezTo>
                  <a:pt x="135" y="59"/>
                  <a:pt x="136" y="54"/>
                  <a:pt x="140" y="51"/>
                </a:cubicBezTo>
                <a:cubicBezTo>
                  <a:pt x="143" y="48"/>
                  <a:pt x="149" y="50"/>
                  <a:pt x="152" y="47"/>
                </a:cubicBezTo>
                <a:cubicBezTo>
                  <a:pt x="199" y="0"/>
                  <a:pt x="146" y="38"/>
                  <a:pt x="180" y="15"/>
                </a:cubicBezTo>
                <a:cubicBezTo>
                  <a:pt x="174" y="34"/>
                  <a:pt x="173" y="30"/>
                  <a:pt x="192" y="11"/>
                </a:cubicBezTo>
                <a:close/>
              </a:path>
            </a:pathLst>
          </a:custGeom>
          <a:solidFill>
            <a:srgbClr val="FFFF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7" name="Freeform 15"/>
          <p:cNvSpPr>
            <a:spLocks/>
          </p:cNvSpPr>
          <p:nvPr/>
        </p:nvSpPr>
        <p:spPr bwMode="auto">
          <a:xfrm>
            <a:off x="3011488" y="1565275"/>
            <a:ext cx="692150" cy="787400"/>
          </a:xfrm>
          <a:custGeom>
            <a:avLst/>
            <a:gdLst>
              <a:gd name="T0" fmla="*/ 2147483646 w 443"/>
              <a:gd name="T1" fmla="*/ 2147483646 h 512"/>
              <a:gd name="T2" fmla="*/ 2147483646 w 443"/>
              <a:gd name="T3" fmla="*/ 2147483646 h 512"/>
              <a:gd name="T4" fmla="*/ 2147483646 w 443"/>
              <a:gd name="T5" fmla="*/ 2147483646 h 512"/>
              <a:gd name="T6" fmla="*/ 2147483646 w 443"/>
              <a:gd name="T7" fmla="*/ 2147483646 h 512"/>
              <a:gd name="T8" fmla="*/ 2147483646 w 443"/>
              <a:gd name="T9" fmla="*/ 2147483646 h 512"/>
              <a:gd name="T10" fmla="*/ 2147483646 w 443"/>
              <a:gd name="T11" fmla="*/ 2147483646 h 512"/>
              <a:gd name="T12" fmla="*/ 2147483646 w 443"/>
              <a:gd name="T13" fmla="*/ 2147483646 h 512"/>
              <a:gd name="T14" fmla="*/ 2147483646 w 443"/>
              <a:gd name="T15" fmla="*/ 2147483646 h 512"/>
              <a:gd name="T16" fmla="*/ 2147483646 w 443"/>
              <a:gd name="T17" fmla="*/ 2147483646 h 512"/>
              <a:gd name="T18" fmla="*/ 2147483646 w 443"/>
              <a:gd name="T19" fmla="*/ 2147483646 h 512"/>
              <a:gd name="T20" fmla="*/ 2147483646 w 443"/>
              <a:gd name="T21" fmla="*/ 2147483646 h 512"/>
              <a:gd name="T22" fmla="*/ 2147483646 w 443"/>
              <a:gd name="T23" fmla="*/ 2147483646 h 512"/>
              <a:gd name="T24" fmla="*/ 2147483646 w 443"/>
              <a:gd name="T25" fmla="*/ 2147483646 h 512"/>
              <a:gd name="T26" fmla="*/ 2147483646 w 443"/>
              <a:gd name="T27" fmla="*/ 2147483646 h 512"/>
              <a:gd name="T28" fmla="*/ 2147483646 w 443"/>
              <a:gd name="T29" fmla="*/ 2147483646 h 512"/>
              <a:gd name="T30" fmla="*/ 2147483646 w 443"/>
              <a:gd name="T31" fmla="*/ 2147483646 h 512"/>
              <a:gd name="T32" fmla="*/ 2147483646 w 443"/>
              <a:gd name="T33" fmla="*/ 2147483646 h 512"/>
              <a:gd name="T34" fmla="*/ 2147483646 w 443"/>
              <a:gd name="T35" fmla="*/ 2147483646 h 512"/>
              <a:gd name="T36" fmla="*/ 2147483646 w 443"/>
              <a:gd name="T37" fmla="*/ 2147483646 h 512"/>
              <a:gd name="T38" fmla="*/ 2147483646 w 443"/>
              <a:gd name="T39" fmla="*/ 2147483646 h 512"/>
              <a:gd name="T40" fmla="*/ 2147483646 w 443"/>
              <a:gd name="T41" fmla="*/ 2147483646 h 512"/>
              <a:gd name="T42" fmla="*/ 2147483646 w 443"/>
              <a:gd name="T43" fmla="*/ 2147483646 h 512"/>
              <a:gd name="T44" fmla="*/ 2147483646 w 443"/>
              <a:gd name="T45" fmla="*/ 2147483646 h 512"/>
              <a:gd name="T46" fmla="*/ 2147483646 w 443"/>
              <a:gd name="T47" fmla="*/ 2147483646 h 512"/>
              <a:gd name="T48" fmla="*/ 2147483646 w 443"/>
              <a:gd name="T49" fmla="*/ 2147483646 h 512"/>
              <a:gd name="T50" fmla="*/ 2147483646 w 443"/>
              <a:gd name="T51" fmla="*/ 2147483646 h 512"/>
              <a:gd name="T52" fmla="*/ 2147483646 w 443"/>
              <a:gd name="T53" fmla="*/ 2147483646 h 512"/>
              <a:gd name="T54" fmla="*/ 2147483646 w 443"/>
              <a:gd name="T55" fmla="*/ 2147483646 h 512"/>
              <a:gd name="T56" fmla="*/ 0 w 443"/>
              <a:gd name="T57" fmla="*/ 2147483646 h 512"/>
              <a:gd name="T58" fmla="*/ 2147483646 w 443"/>
              <a:gd name="T59" fmla="*/ 2147483646 h 512"/>
              <a:gd name="T60" fmla="*/ 2147483646 w 443"/>
              <a:gd name="T61" fmla="*/ 2147483646 h 512"/>
              <a:gd name="T62" fmla="*/ 2147483646 w 443"/>
              <a:gd name="T63" fmla="*/ 2147483646 h 512"/>
              <a:gd name="T64" fmla="*/ 2147483646 w 443"/>
              <a:gd name="T65" fmla="*/ 2147483646 h 512"/>
              <a:gd name="T66" fmla="*/ 2147483646 w 443"/>
              <a:gd name="T67" fmla="*/ 2147483646 h 512"/>
              <a:gd name="T68" fmla="*/ 2147483646 w 443"/>
              <a:gd name="T69" fmla="*/ 2147483646 h 512"/>
              <a:gd name="T70" fmla="*/ 2147483646 w 443"/>
              <a:gd name="T71" fmla="*/ 2147483646 h 512"/>
              <a:gd name="T72" fmla="*/ 2147483646 w 443"/>
              <a:gd name="T73" fmla="*/ 2147483646 h 512"/>
              <a:gd name="T74" fmla="*/ 2147483646 w 443"/>
              <a:gd name="T75" fmla="*/ 2147483646 h 512"/>
              <a:gd name="T76" fmla="*/ 2147483646 w 443"/>
              <a:gd name="T77" fmla="*/ 2147483646 h 512"/>
              <a:gd name="T78" fmla="*/ 2147483646 w 443"/>
              <a:gd name="T79" fmla="*/ 2147483646 h 512"/>
              <a:gd name="T80" fmla="*/ 2147483646 w 443"/>
              <a:gd name="T81" fmla="*/ 2147483646 h 512"/>
              <a:gd name="T82" fmla="*/ 2147483646 w 443"/>
              <a:gd name="T83" fmla="*/ 0 h 512"/>
              <a:gd name="T84" fmla="*/ 2147483646 w 443"/>
              <a:gd name="T85" fmla="*/ 2147483646 h 512"/>
              <a:gd name="T86" fmla="*/ 2147483646 w 443"/>
              <a:gd name="T87" fmla="*/ 2147483646 h 512"/>
              <a:gd name="T88" fmla="*/ 2147483646 w 443"/>
              <a:gd name="T89" fmla="*/ 2147483646 h 512"/>
              <a:gd name="T90" fmla="*/ 2147483646 w 443"/>
              <a:gd name="T91" fmla="*/ 2147483646 h 512"/>
              <a:gd name="T92" fmla="*/ 2147483646 w 443"/>
              <a:gd name="T93" fmla="*/ 2147483646 h 512"/>
              <a:gd name="T94" fmla="*/ 2147483646 w 443"/>
              <a:gd name="T95" fmla="*/ 2147483646 h 512"/>
              <a:gd name="T96" fmla="*/ 2147483646 w 443"/>
              <a:gd name="T97" fmla="*/ 2147483646 h 512"/>
              <a:gd name="T98" fmla="*/ 2147483646 w 443"/>
              <a:gd name="T99" fmla="*/ 2147483646 h 512"/>
              <a:gd name="T100" fmla="*/ 2147483646 w 443"/>
              <a:gd name="T101" fmla="*/ 2147483646 h 512"/>
              <a:gd name="T102" fmla="*/ 2147483646 w 443"/>
              <a:gd name="T103" fmla="*/ 2147483646 h 512"/>
              <a:gd name="T104" fmla="*/ 2147483646 w 443"/>
              <a:gd name="T105" fmla="*/ 2147483646 h 512"/>
              <a:gd name="T106" fmla="*/ 2147483646 w 443"/>
              <a:gd name="T107" fmla="*/ 2147483646 h 512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</a:gdLst>
            <a:ahLst/>
            <a:cxnLst>
              <a:cxn ang="T108">
                <a:pos x="T0" y="T1"/>
              </a:cxn>
              <a:cxn ang="T109">
                <a:pos x="T2" y="T3"/>
              </a:cxn>
              <a:cxn ang="T110">
                <a:pos x="T4" y="T5"/>
              </a:cxn>
              <a:cxn ang="T111">
                <a:pos x="T6" y="T7"/>
              </a:cxn>
              <a:cxn ang="T112">
                <a:pos x="T8" y="T9"/>
              </a:cxn>
              <a:cxn ang="T113">
                <a:pos x="T10" y="T11"/>
              </a:cxn>
              <a:cxn ang="T114">
                <a:pos x="T12" y="T13"/>
              </a:cxn>
              <a:cxn ang="T115">
                <a:pos x="T14" y="T15"/>
              </a:cxn>
              <a:cxn ang="T116">
                <a:pos x="T16" y="T17"/>
              </a:cxn>
              <a:cxn ang="T117">
                <a:pos x="T18" y="T19"/>
              </a:cxn>
              <a:cxn ang="T118">
                <a:pos x="T20" y="T21"/>
              </a:cxn>
              <a:cxn ang="T119">
                <a:pos x="T22" y="T23"/>
              </a:cxn>
              <a:cxn ang="T120">
                <a:pos x="T24" y="T25"/>
              </a:cxn>
              <a:cxn ang="T121">
                <a:pos x="T26" y="T27"/>
              </a:cxn>
              <a:cxn ang="T122">
                <a:pos x="T28" y="T29"/>
              </a:cxn>
              <a:cxn ang="T123">
                <a:pos x="T30" y="T31"/>
              </a:cxn>
              <a:cxn ang="T124">
                <a:pos x="T32" y="T33"/>
              </a:cxn>
              <a:cxn ang="T125">
                <a:pos x="T34" y="T35"/>
              </a:cxn>
              <a:cxn ang="T126">
                <a:pos x="T36" y="T37"/>
              </a:cxn>
              <a:cxn ang="T127">
                <a:pos x="T38" y="T39"/>
              </a:cxn>
              <a:cxn ang="T128">
                <a:pos x="T40" y="T41"/>
              </a:cxn>
              <a:cxn ang="T129">
                <a:pos x="T42" y="T43"/>
              </a:cxn>
              <a:cxn ang="T130">
                <a:pos x="T44" y="T45"/>
              </a:cxn>
              <a:cxn ang="T131">
                <a:pos x="T46" y="T47"/>
              </a:cxn>
              <a:cxn ang="T132">
                <a:pos x="T48" y="T49"/>
              </a:cxn>
              <a:cxn ang="T133">
                <a:pos x="T50" y="T51"/>
              </a:cxn>
              <a:cxn ang="T134">
                <a:pos x="T52" y="T53"/>
              </a:cxn>
              <a:cxn ang="T135">
                <a:pos x="T54" y="T55"/>
              </a:cxn>
              <a:cxn ang="T136">
                <a:pos x="T56" y="T57"/>
              </a:cxn>
              <a:cxn ang="T137">
                <a:pos x="T58" y="T59"/>
              </a:cxn>
              <a:cxn ang="T138">
                <a:pos x="T60" y="T61"/>
              </a:cxn>
              <a:cxn ang="T139">
                <a:pos x="T62" y="T63"/>
              </a:cxn>
              <a:cxn ang="T140">
                <a:pos x="T64" y="T65"/>
              </a:cxn>
              <a:cxn ang="T141">
                <a:pos x="T66" y="T67"/>
              </a:cxn>
              <a:cxn ang="T142">
                <a:pos x="T68" y="T69"/>
              </a:cxn>
              <a:cxn ang="T143">
                <a:pos x="T70" y="T71"/>
              </a:cxn>
              <a:cxn ang="T144">
                <a:pos x="T72" y="T73"/>
              </a:cxn>
              <a:cxn ang="T145">
                <a:pos x="T74" y="T75"/>
              </a:cxn>
              <a:cxn ang="T146">
                <a:pos x="T76" y="T77"/>
              </a:cxn>
              <a:cxn ang="T147">
                <a:pos x="T78" y="T79"/>
              </a:cxn>
              <a:cxn ang="T148">
                <a:pos x="T80" y="T81"/>
              </a:cxn>
              <a:cxn ang="T149">
                <a:pos x="T82" y="T83"/>
              </a:cxn>
              <a:cxn ang="T150">
                <a:pos x="T84" y="T85"/>
              </a:cxn>
              <a:cxn ang="T151">
                <a:pos x="T86" y="T87"/>
              </a:cxn>
              <a:cxn ang="T152">
                <a:pos x="T88" y="T89"/>
              </a:cxn>
              <a:cxn ang="T153">
                <a:pos x="T90" y="T91"/>
              </a:cxn>
              <a:cxn ang="T154">
                <a:pos x="T92" y="T93"/>
              </a:cxn>
              <a:cxn ang="T155">
                <a:pos x="T94" y="T95"/>
              </a:cxn>
              <a:cxn ang="T156">
                <a:pos x="T96" y="T97"/>
              </a:cxn>
              <a:cxn ang="T157">
                <a:pos x="T98" y="T99"/>
              </a:cxn>
              <a:cxn ang="T158">
                <a:pos x="T100" y="T101"/>
              </a:cxn>
              <a:cxn ang="T159">
                <a:pos x="T102" y="T103"/>
              </a:cxn>
              <a:cxn ang="T160">
                <a:pos x="T104" y="T105"/>
              </a:cxn>
              <a:cxn ang="T161">
                <a:pos x="T106" y="T107"/>
              </a:cxn>
            </a:cxnLst>
            <a:rect l="0" t="0" r="r" b="b"/>
            <a:pathLst>
              <a:path w="443" h="512">
                <a:moveTo>
                  <a:pt x="428" y="104"/>
                </a:moveTo>
                <a:cubicBezTo>
                  <a:pt x="442" y="113"/>
                  <a:pt x="443" y="123"/>
                  <a:pt x="428" y="136"/>
                </a:cubicBezTo>
                <a:cubicBezTo>
                  <a:pt x="405" y="156"/>
                  <a:pt x="380" y="160"/>
                  <a:pt x="356" y="176"/>
                </a:cubicBezTo>
                <a:cubicBezTo>
                  <a:pt x="350" y="194"/>
                  <a:pt x="353" y="198"/>
                  <a:pt x="368" y="208"/>
                </a:cubicBezTo>
                <a:cubicBezTo>
                  <a:pt x="375" y="219"/>
                  <a:pt x="384" y="244"/>
                  <a:pt x="384" y="244"/>
                </a:cubicBezTo>
                <a:cubicBezTo>
                  <a:pt x="380" y="256"/>
                  <a:pt x="376" y="282"/>
                  <a:pt x="364" y="292"/>
                </a:cubicBezTo>
                <a:cubicBezTo>
                  <a:pt x="357" y="298"/>
                  <a:pt x="340" y="308"/>
                  <a:pt x="340" y="308"/>
                </a:cubicBezTo>
                <a:cubicBezTo>
                  <a:pt x="339" y="312"/>
                  <a:pt x="339" y="317"/>
                  <a:pt x="336" y="320"/>
                </a:cubicBezTo>
                <a:cubicBezTo>
                  <a:pt x="333" y="324"/>
                  <a:pt x="327" y="324"/>
                  <a:pt x="324" y="328"/>
                </a:cubicBezTo>
                <a:cubicBezTo>
                  <a:pt x="320" y="335"/>
                  <a:pt x="319" y="344"/>
                  <a:pt x="316" y="352"/>
                </a:cubicBezTo>
                <a:cubicBezTo>
                  <a:pt x="315" y="356"/>
                  <a:pt x="312" y="364"/>
                  <a:pt x="312" y="364"/>
                </a:cubicBezTo>
                <a:cubicBezTo>
                  <a:pt x="318" y="382"/>
                  <a:pt x="316" y="389"/>
                  <a:pt x="300" y="400"/>
                </a:cubicBezTo>
                <a:cubicBezTo>
                  <a:pt x="285" y="377"/>
                  <a:pt x="297" y="374"/>
                  <a:pt x="264" y="380"/>
                </a:cubicBezTo>
                <a:cubicBezTo>
                  <a:pt x="256" y="392"/>
                  <a:pt x="243" y="415"/>
                  <a:pt x="256" y="428"/>
                </a:cubicBezTo>
                <a:cubicBezTo>
                  <a:pt x="259" y="431"/>
                  <a:pt x="264" y="430"/>
                  <a:pt x="268" y="432"/>
                </a:cubicBezTo>
                <a:cubicBezTo>
                  <a:pt x="276" y="437"/>
                  <a:pt x="292" y="448"/>
                  <a:pt x="292" y="448"/>
                </a:cubicBezTo>
                <a:cubicBezTo>
                  <a:pt x="296" y="461"/>
                  <a:pt x="312" y="484"/>
                  <a:pt x="312" y="484"/>
                </a:cubicBezTo>
                <a:cubicBezTo>
                  <a:pt x="307" y="500"/>
                  <a:pt x="289" y="506"/>
                  <a:pt x="272" y="512"/>
                </a:cubicBezTo>
                <a:cubicBezTo>
                  <a:pt x="253" y="499"/>
                  <a:pt x="246" y="481"/>
                  <a:pt x="224" y="476"/>
                </a:cubicBezTo>
                <a:cubicBezTo>
                  <a:pt x="220" y="463"/>
                  <a:pt x="212" y="453"/>
                  <a:pt x="208" y="440"/>
                </a:cubicBezTo>
                <a:cubicBezTo>
                  <a:pt x="217" y="404"/>
                  <a:pt x="194" y="425"/>
                  <a:pt x="168" y="416"/>
                </a:cubicBezTo>
                <a:cubicBezTo>
                  <a:pt x="153" y="438"/>
                  <a:pt x="125" y="452"/>
                  <a:pt x="100" y="460"/>
                </a:cubicBezTo>
                <a:cubicBezTo>
                  <a:pt x="97" y="459"/>
                  <a:pt x="73" y="455"/>
                  <a:pt x="72" y="448"/>
                </a:cubicBezTo>
                <a:cubicBezTo>
                  <a:pt x="71" y="440"/>
                  <a:pt x="80" y="424"/>
                  <a:pt x="80" y="424"/>
                </a:cubicBezTo>
                <a:cubicBezTo>
                  <a:pt x="74" y="405"/>
                  <a:pt x="70" y="392"/>
                  <a:pt x="60" y="376"/>
                </a:cubicBezTo>
                <a:cubicBezTo>
                  <a:pt x="58" y="366"/>
                  <a:pt x="51" y="343"/>
                  <a:pt x="44" y="336"/>
                </a:cubicBezTo>
                <a:cubicBezTo>
                  <a:pt x="37" y="329"/>
                  <a:pt x="20" y="320"/>
                  <a:pt x="20" y="320"/>
                </a:cubicBezTo>
                <a:cubicBezTo>
                  <a:pt x="12" y="307"/>
                  <a:pt x="12" y="310"/>
                  <a:pt x="8" y="296"/>
                </a:cubicBezTo>
                <a:cubicBezTo>
                  <a:pt x="5" y="285"/>
                  <a:pt x="0" y="264"/>
                  <a:pt x="0" y="264"/>
                </a:cubicBezTo>
                <a:cubicBezTo>
                  <a:pt x="4" y="236"/>
                  <a:pt x="9" y="219"/>
                  <a:pt x="32" y="204"/>
                </a:cubicBezTo>
                <a:cubicBezTo>
                  <a:pt x="44" y="187"/>
                  <a:pt x="48" y="187"/>
                  <a:pt x="68" y="192"/>
                </a:cubicBezTo>
                <a:cubicBezTo>
                  <a:pt x="72" y="195"/>
                  <a:pt x="81" y="205"/>
                  <a:pt x="80" y="200"/>
                </a:cubicBezTo>
                <a:cubicBezTo>
                  <a:pt x="78" y="191"/>
                  <a:pt x="64" y="176"/>
                  <a:pt x="64" y="176"/>
                </a:cubicBezTo>
                <a:cubicBezTo>
                  <a:pt x="68" y="158"/>
                  <a:pt x="66" y="150"/>
                  <a:pt x="84" y="144"/>
                </a:cubicBezTo>
                <a:cubicBezTo>
                  <a:pt x="75" y="172"/>
                  <a:pt x="68" y="165"/>
                  <a:pt x="88" y="172"/>
                </a:cubicBezTo>
                <a:cubicBezTo>
                  <a:pt x="98" y="157"/>
                  <a:pt x="106" y="161"/>
                  <a:pt x="112" y="144"/>
                </a:cubicBezTo>
                <a:cubicBezTo>
                  <a:pt x="96" y="120"/>
                  <a:pt x="112" y="127"/>
                  <a:pt x="128" y="132"/>
                </a:cubicBezTo>
                <a:cubicBezTo>
                  <a:pt x="142" y="129"/>
                  <a:pt x="168" y="120"/>
                  <a:pt x="168" y="120"/>
                </a:cubicBezTo>
                <a:cubicBezTo>
                  <a:pt x="158" y="91"/>
                  <a:pt x="153" y="101"/>
                  <a:pt x="172" y="88"/>
                </a:cubicBezTo>
                <a:cubicBezTo>
                  <a:pt x="159" y="69"/>
                  <a:pt x="155" y="58"/>
                  <a:pt x="176" y="44"/>
                </a:cubicBezTo>
                <a:cubicBezTo>
                  <a:pt x="152" y="28"/>
                  <a:pt x="161" y="20"/>
                  <a:pt x="184" y="12"/>
                </a:cubicBezTo>
                <a:cubicBezTo>
                  <a:pt x="202" y="18"/>
                  <a:pt x="206" y="15"/>
                  <a:pt x="216" y="0"/>
                </a:cubicBezTo>
                <a:cubicBezTo>
                  <a:pt x="221" y="15"/>
                  <a:pt x="216" y="23"/>
                  <a:pt x="220" y="40"/>
                </a:cubicBezTo>
                <a:cubicBezTo>
                  <a:pt x="206" y="60"/>
                  <a:pt x="187" y="53"/>
                  <a:pt x="216" y="60"/>
                </a:cubicBezTo>
                <a:cubicBezTo>
                  <a:pt x="210" y="78"/>
                  <a:pt x="198" y="73"/>
                  <a:pt x="204" y="92"/>
                </a:cubicBezTo>
                <a:cubicBezTo>
                  <a:pt x="197" y="112"/>
                  <a:pt x="209" y="109"/>
                  <a:pt x="224" y="104"/>
                </a:cubicBezTo>
                <a:cubicBezTo>
                  <a:pt x="240" y="128"/>
                  <a:pt x="216" y="132"/>
                  <a:pt x="240" y="124"/>
                </a:cubicBezTo>
                <a:cubicBezTo>
                  <a:pt x="248" y="99"/>
                  <a:pt x="271" y="109"/>
                  <a:pt x="292" y="116"/>
                </a:cubicBezTo>
                <a:cubicBezTo>
                  <a:pt x="299" y="138"/>
                  <a:pt x="306" y="136"/>
                  <a:pt x="328" y="132"/>
                </a:cubicBezTo>
                <a:cubicBezTo>
                  <a:pt x="339" y="125"/>
                  <a:pt x="353" y="123"/>
                  <a:pt x="364" y="116"/>
                </a:cubicBezTo>
                <a:cubicBezTo>
                  <a:pt x="372" y="111"/>
                  <a:pt x="388" y="100"/>
                  <a:pt x="388" y="100"/>
                </a:cubicBezTo>
                <a:cubicBezTo>
                  <a:pt x="391" y="100"/>
                  <a:pt x="434" y="103"/>
                  <a:pt x="436" y="108"/>
                </a:cubicBezTo>
                <a:cubicBezTo>
                  <a:pt x="438" y="112"/>
                  <a:pt x="436" y="122"/>
                  <a:pt x="432" y="120"/>
                </a:cubicBezTo>
                <a:cubicBezTo>
                  <a:pt x="427" y="118"/>
                  <a:pt x="429" y="109"/>
                  <a:pt x="428" y="104"/>
                </a:cubicBezTo>
                <a:close/>
              </a:path>
            </a:pathLst>
          </a:custGeom>
          <a:solidFill>
            <a:srgbClr val="0033CC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8" name="Freeform 16"/>
          <p:cNvSpPr>
            <a:spLocks/>
          </p:cNvSpPr>
          <p:nvPr/>
        </p:nvSpPr>
        <p:spPr bwMode="auto">
          <a:xfrm>
            <a:off x="3559175" y="1687514"/>
            <a:ext cx="287338" cy="319087"/>
          </a:xfrm>
          <a:custGeom>
            <a:avLst/>
            <a:gdLst>
              <a:gd name="T0" fmla="*/ 2147483646 w 185"/>
              <a:gd name="T1" fmla="*/ 2147483646 h 208"/>
              <a:gd name="T2" fmla="*/ 2147483646 w 185"/>
              <a:gd name="T3" fmla="*/ 0 h 208"/>
              <a:gd name="T4" fmla="*/ 2147483646 w 185"/>
              <a:gd name="T5" fmla="*/ 2147483646 h 208"/>
              <a:gd name="T6" fmla="*/ 2147483646 w 185"/>
              <a:gd name="T7" fmla="*/ 2147483646 h 208"/>
              <a:gd name="T8" fmla="*/ 2147483646 w 185"/>
              <a:gd name="T9" fmla="*/ 2147483646 h 208"/>
              <a:gd name="T10" fmla="*/ 2147483646 w 185"/>
              <a:gd name="T11" fmla="*/ 2147483646 h 208"/>
              <a:gd name="T12" fmla="*/ 2147483646 w 185"/>
              <a:gd name="T13" fmla="*/ 2147483646 h 208"/>
              <a:gd name="T14" fmla="*/ 2147483646 w 185"/>
              <a:gd name="T15" fmla="*/ 2147483646 h 208"/>
              <a:gd name="T16" fmla="*/ 2147483646 w 185"/>
              <a:gd name="T17" fmla="*/ 2147483646 h 208"/>
              <a:gd name="T18" fmla="*/ 2147483646 w 185"/>
              <a:gd name="T19" fmla="*/ 2147483646 h 208"/>
              <a:gd name="T20" fmla="*/ 2147483646 w 185"/>
              <a:gd name="T21" fmla="*/ 2147483646 h 208"/>
              <a:gd name="T22" fmla="*/ 2147483646 w 185"/>
              <a:gd name="T23" fmla="*/ 2147483646 h 208"/>
              <a:gd name="T24" fmla="*/ 2147483646 w 185"/>
              <a:gd name="T25" fmla="*/ 2147483646 h 208"/>
              <a:gd name="T26" fmla="*/ 2147483646 w 185"/>
              <a:gd name="T27" fmla="*/ 2147483646 h 208"/>
              <a:gd name="T28" fmla="*/ 2147483646 w 185"/>
              <a:gd name="T29" fmla="*/ 2147483646 h 208"/>
              <a:gd name="T30" fmla="*/ 2147483646 w 185"/>
              <a:gd name="T31" fmla="*/ 2147483646 h 208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</a:gdLst>
            <a:ahLst/>
            <a:cxnLst>
              <a:cxn ang="T32">
                <a:pos x="T0" y="T1"/>
              </a:cxn>
              <a:cxn ang="T33">
                <a:pos x="T2" y="T3"/>
              </a:cxn>
              <a:cxn ang="T34">
                <a:pos x="T4" y="T5"/>
              </a:cxn>
              <a:cxn ang="T35">
                <a:pos x="T6" y="T7"/>
              </a:cxn>
              <a:cxn ang="T36">
                <a:pos x="T8" y="T9"/>
              </a:cxn>
              <a:cxn ang="T37">
                <a:pos x="T10" y="T11"/>
              </a:cxn>
              <a:cxn ang="T38">
                <a:pos x="T12" y="T13"/>
              </a:cxn>
              <a:cxn ang="T39">
                <a:pos x="T14" y="T15"/>
              </a:cxn>
              <a:cxn ang="T40">
                <a:pos x="T16" y="T17"/>
              </a:cxn>
              <a:cxn ang="T41">
                <a:pos x="T18" y="T19"/>
              </a:cxn>
              <a:cxn ang="T42">
                <a:pos x="T20" y="T21"/>
              </a:cxn>
              <a:cxn ang="T43">
                <a:pos x="T22" y="T23"/>
              </a:cxn>
              <a:cxn ang="T44">
                <a:pos x="T24" y="T25"/>
              </a:cxn>
              <a:cxn ang="T45">
                <a:pos x="T26" y="T27"/>
              </a:cxn>
              <a:cxn ang="T46">
                <a:pos x="T28" y="T29"/>
              </a:cxn>
              <a:cxn ang="T47">
                <a:pos x="T30" y="T31"/>
              </a:cxn>
            </a:cxnLst>
            <a:rect l="0" t="0" r="r" b="b"/>
            <a:pathLst>
              <a:path w="185" h="208">
                <a:moveTo>
                  <a:pt x="97" y="36"/>
                </a:moveTo>
                <a:cubicBezTo>
                  <a:pt x="102" y="18"/>
                  <a:pt x="101" y="11"/>
                  <a:pt x="117" y="0"/>
                </a:cubicBezTo>
                <a:lnTo>
                  <a:pt x="169" y="16"/>
                </a:lnTo>
                <a:cubicBezTo>
                  <a:pt x="169" y="16"/>
                  <a:pt x="181" y="52"/>
                  <a:pt x="181" y="52"/>
                </a:cubicBezTo>
                <a:cubicBezTo>
                  <a:pt x="182" y="56"/>
                  <a:pt x="185" y="64"/>
                  <a:pt x="185" y="64"/>
                </a:cubicBezTo>
                <a:cubicBezTo>
                  <a:pt x="176" y="92"/>
                  <a:pt x="167" y="127"/>
                  <a:pt x="141" y="144"/>
                </a:cubicBezTo>
                <a:cubicBezTo>
                  <a:pt x="136" y="158"/>
                  <a:pt x="133" y="180"/>
                  <a:pt x="121" y="192"/>
                </a:cubicBezTo>
                <a:cubicBezTo>
                  <a:pt x="112" y="201"/>
                  <a:pt x="85" y="208"/>
                  <a:pt x="85" y="208"/>
                </a:cubicBezTo>
                <a:cubicBezTo>
                  <a:pt x="78" y="203"/>
                  <a:pt x="66" y="203"/>
                  <a:pt x="61" y="196"/>
                </a:cubicBezTo>
                <a:cubicBezTo>
                  <a:pt x="31" y="154"/>
                  <a:pt x="72" y="185"/>
                  <a:pt x="41" y="164"/>
                </a:cubicBezTo>
                <a:cubicBezTo>
                  <a:pt x="38" y="156"/>
                  <a:pt x="40" y="145"/>
                  <a:pt x="33" y="140"/>
                </a:cubicBezTo>
                <a:cubicBezTo>
                  <a:pt x="25" y="135"/>
                  <a:pt x="9" y="124"/>
                  <a:pt x="9" y="124"/>
                </a:cubicBezTo>
                <a:cubicBezTo>
                  <a:pt x="0" y="96"/>
                  <a:pt x="24" y="90"/>
                  <a:pt x="45" y="76"/>
                </a:cubicBezTo>
                <a:cubicBezTo>
                  <a:pt x="52" y="71"/>
                  <a:pt x="69" y="68"/>
                  <a:pt x="69" y="68"/>
                </a:cubicBezTo>
                <a:cubicBezTo>
                  <a:pt x="77" y="56"/>
                  <a:pt x="87" y="46"/>
                  <a:pt x="97" y="36"/>
                </a:cubicBezTo>
                <a:cubicBezTo>
                  <a:pt x="97" y="36"/>
                  <a:pt x="129" y="15"/>
                  <a:pt x="97" y="36"/>
                </a:cubicBezTo>
                <a:close/>
              </a:path>
            </a:pathLst>
          </a:custGeom>
          <a:solidFill>
            <a:srgbClr val="FF0066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9" name="Freeform 17"/>
          <p:cNvSpPr>
            <a:spLocks/>
          </p:cNvSpPr>
          <p:nvPr/>
        </p:nvSpPr>
        <p:spPr bwMode="auto">
          <a:xfrm>
            <a:off x="3481388" y="1892301"/>
            <a:ext cx="461962" cy="411163"/>
          </a:xfrm>
          <a:custGeom>
            <a:avLst/>
            <a:gdLst>
              <a:gd name="T0" fmla="*/ 2147483646 w 296"/>
              <a:gd name="T1" fmla="*/ 2147483646 h 267"/>
              <a:gd name="T2" fmla="*/ 2147483646 w 296"/>
              <a:gd name="T3" fmla="*/ 2147483646 h 267"/>
              <a:gd name="T4" fmla="*/ 2147483646 w 296"/>
              <a:gd name="T5" fmla="*/ 2147483646 h 267"/>
              <a:gd name="T6" fmla="*/ 2147483646 w 296"/>
              <a:gd name="T7" fmla="*/ 2147483646 h 267"/>
              <a:gd name="T8" fmla="*/ 2147483646 w 296"/>
              <a:gd name="T9" fmla="*/ 2147483646 h 267"/>
              <a:gd name="T10" fmla="*/ 2147483646 w 296"/>
              <a:gd name="T11" fmla="*/ 2147483646 h 267"/>
              <a:gd name="T12" fmla="*/ 2147483646 w 296"/>
              <a:gd name="T13" fmla="*/ 2147483646 h 267"/>
              <a:gd name="T14" fmla="*/ 2147483646 w 296"/>
              <a:gd name="T15" fmla="*/ 2147483646 h 267"/>
              <a:gd name="T16" fmla="*/ 2147483646 w 296"/>
              <a:gd name="T17" fmla="*/ 2147483646 h 267"/>
              <a:gd name="T18" fmla="*/ 2147483646 w 296"/>
              <a:gd name="T19" fmla="*/ 2147483646 h 267"/>
              <a:gd name="T20" fmla="*/ 2147483646 w 296"/>
              <a:gd name="T21" fmla="*/ 2147483646 h 267"/>
              <a:gd name="T22" fmla="*/ 2147483646 w 296"/>
              <a:gd name="T23" fmla="*/ 2147483646 h 267"/>
              <a:gd name="T24" fmla="*/ 2147483646 w 296"/>
              <a:gd name="T25" fmla="*/ 2147483646 h 267"/>
              <a:gd name="T26" fmla="*/ 2147483646 w 296"/>
              <a:gd name="T27" fmla="*/ 2147483646 h 267"/>
              <a:gd name="T28" fmla="*/ 2147483646 w 296"/>
              <a:gd name="T29" fmla="*/ 2147483646 h 267"/>
              <a:gd name="T30" fmla="*/ 2147483646 w 296"/>
              <a:gd name="T31" fmla="*/ 2147483646 h 267"/>
              <a:gd name="T32" fmla="*/ 2147483646 w 296"/>
              <a:gd name="T33" fmla="*/ 2147483646 h 267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</a:gdLst>
            <a:ahLst/>
            <a:cxnLst>
              <a:cxn ang="T34">
                <a:pos x="T0" y="T1"/>
              </a:cxn>
              <a:cxn ang="T35">
                <a:pos x="T2" y="T3"/>
              </a:cxn>
              <a:cxn ang="T36">
                <a:pos x="T4" y="T5"/>
              </a:cxn>
              <a:cxn ang="T37">
                <a:pos x="T6" y="T7"/>
              </a:cxn>
              <a:cxn ang="T38">
                <a:pos x="T8" y="T9"/>
              </a:cxn>
              <a:cxn ang="T39">
                <a:pos x="T10" y="T11"/>
              </a:cxn>
              <a:cxn ang="T40">
                <a:pos x="T12" y="T13"/>
              </a:cxn>
              <a:cxn ang="T41">
                <a:pos x="T14" y="T15"/>
              </a:cxn>
              <a:cxn ang="T42">
                <a:pos x="T16" y="T17"/>
              </a:cxn>
              <a:cxn ang="T43">
                <a:pos x="T18" y="T19"/>
              </a:cxn>
              <a:cxn ang="T44">
                <a:pos x="T20" y="T21"/>
              </a:cxn>
              <a:cxn ang="T45">
                <a:pos x="T22" y="T23"/>
              </a:cxn>
              <a:cxn ang="T46">
                <a:pos x="T24" y="T25"/>
              </a:cxn>
              <a:cxn ang="T47">
                <a:pos x="T26" y="T27"/>
              </a:cxn>
              <a:cxn ang="T48">
                <a:pos x="T28" y="T29"/>
              </a:cxn>
              <a:cxn ang="T49">
                <a:pos x="T30" y="T31"/>
              </a:cxn>
              <a:cxn ang="T50">
                <a:pos x="T32" y="T33"/>
              </a:cxn>
            </a:cxnLst>
            <a:rect l="0" t="0" r="r" b="b"/>
            <a:pathLst>
              <a:path w="296" h="267">
                <a:moveTo>
                  <a:pt x="14" y="167"/>
                </a:moveTo>
                <a:cubicBezTo>
                  <a:pt x="25" y="133"/>
                  <a:pt x="0" y="140"/>
                  <a:pt x="32" y="119"/>
                </a:cubicBezTo>
                <a:cubicBezTo>
                  <a:pt x="45" y="68"/>
                  <a:pt x="27" y="120"/>
                  <a:pt x="56" y="77"/>
                </a:cubicBezTo>
                <a:cubicBezTo>
                  <a:pt x="73" y="51"/>
                  <a:pt x="63" y="53"/>
                  <a:pt x="98" y="41"/>
                </a:cubicBezTo>
                <a:cubicBezTo>
                  <a:pt x="112" y="62"/>
                  <a:pt x="122" y="69"/>
                  <a:pt x="146" y="77"/>
                </a:cubicBezTo>
                <a:cubicBezTo>
                  <a:pt x="171" y="69"/>
                  <a:pt x="176" y="81"/>
                  <a:pt x="200" y="89"/>
                </a:cubicBezTo>
                <a:cubicBezTo>
                  <a:pt x="208" y="113"/>
                  <a:pt x="218" y="123"/>
                  <a:pt x="242" y="131"/>
                </a:cubicBezTo>
                <a:cubicBezTo>
                  <a:pt x="253" y="142"/>
                  <a:pt x="268" y="149"/>
                  <a:pt x="278" y="161"/>
                </a:cubicBezTo>
                <a:cubicBezTo>
                  <a:pt x="286" y="171"/>
                  <a:pt x="289" y="186"/>
                  <a:pt x="296" y="197"/>
                </a:cubicBezTo>
                <a:cubicBezTo>
                  <a:pt x="282" y="239"/>
                  <a:pt x="239" y="235"/>
                  <a:pt x="200" y="239"/>
                </a:cubicBezTo>
                <a:cubicBezTo>
                  <a:pt x="179" y="253"/>
                  <a:pt x="171" y="259"/>
                  <a:pt x="146" y="251"/>
                </a:cubicBezTo>
                <a:cubicBezTo>
                  <a:pt x="90" y="265"/>
                  <a:pt x="114" y="267"/>
                  <a:pt x="74" y="257"/>
                </a:cubicBezTo>
                <a:cubicBezTo>
                  <a:pt x="66" y="233"/>
                  <a:pt x="56" y="229"/>
                  <a:pt x="32" y="221"/>
                </a:cubicBezTo>
                <a:cubicBezTo>
                  <a:pt x="2" y="175"/>
                  <a:pt x="17" y="101"/>
                  <a:pt x="62" y="71"/>
                </a:cubicBezTo>
                <a:cubicBezTo>
                  <a:pt x="69" y="49"/>
                  <a:pt x="62" y="56"/>
                  <a:pt x="80" y="47"/>
                </a:cubicBezTo>
                <a:cubicBezTo>
                  <a:pt x="21" y="0"/>
                  <a:pt x="61" y="41"/>
                  <a:pt x="98" y="29"/>
                </a:cubicBezTo>
                <a:cubicBezTo>
                  <a:pt x="100" y="35"/>
                  <a:pt x="104" y="47"/>
                  <a:pt x="104" y="47"/>
                </a:cubicBezTo>
              </a:path>
            </a:pathLst>
          </a:custGeom>
          <a:solidFill>
            <a:srgbClr val="339933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0" name="Freeform 18"/>
          <p:cNvSpPr>
            <a:spLocks/>
          </p:cNvSpPr>
          <p:nvPr/>
        </p:nvSpPr>
        <p:spPr bwMode="auto">
          <a:xfrm>
            <a:off x="3738563" y="808038"/>
            <a:ext cx="1935162" cy="1382712"/>
          </a:xfrm>
          <a:custGeom>
            <a:avLst/>
            <a:gdLst>
              <a:gd name="T0" fmla="*/ 2147483646 w 1241"/>
              <a:gd name="T1" fmla="*/ 2147483646 h 896"/>
              <a:gd name="T2" fmla="*/ 2147483646 w 1241"/>
              <a:gd name="T3" fmla="*/ 2147483646 h 896"/>
              <a:gd name="T4" fmla="*/ 2147483646 w 1241"/>
              <a:gd name="T5" fmla="*/ 2147483646 h 896"/>
              <a:gd name="T6" fmla="*/ 2147483646 w 1241"/>
              <a:gd name="T7" fmla="*/ 2147483646 h 896"/>
              <a:gd name="T8" fmla="*/ 2147483646 w 1241"/>
              <a:gd name="T9" fmla="*/ 2147483646 h 896"/>
              <a:gd name="T10" fmla="*/ 2147483646 w 1241"/>
              <a:gd name="T11" fmla="*/ 2147483646 h 896"/>
              <a:gd name="T12" fmla="*/ 2147483646 w 1241"/>
              <a:gd name="T13" fmla="*/ 2147483646 h 896"/>
              <a:gd name="T14" fmla="*/ 2147483646 w 1241"/>
              <a:gd name="T15" fmla="*/ 2147483646 h 896"/>
              <a:gd name="T16" fmla="*/ 2147483646 w 1241"/>
              <a:gd name="T17" fmla="*/ 2147483646 h 896"/>
              <a:gd name="T18" fmla="*/ 2147483646 w 1241"/>
              <a:gd name="T19" fmla="*/ 2147483646 h 896"/>
              <a:gd name="T20" fmla="*/ 2147483646 w 1241"/>
              <a:gd name="T21" fmla="*/ 2147483646 h 896"/>
              <a:gd name="T22" fmla="*/ 2147483646 w 1241"/>
              <a:gd name="T23" fmla="*/ 2147483646 h 896"/>
              <a:gd name="T24" fmla="*/ 2147483646 w 1241"/>
              <a:gd name="T25" fmla="*/ 2147483646 h 896"/>
              <a:gd name="T26" fmla="*/ 2147483646 w 1241"/>
              <a:gd name="T27" fmla="*/ 2147483646 h 896"/>
              <a:gd name="T28" fmla="*/ 2147483646 w 1241"/>
              <a:gd name="T29" fmla="*/ 2147483646 h 896"/>
              <a:gd name="T30" fmla="*/ 2147483646 w 1241"/>
              <a:gd name="T31" fmla="*/ 2147483646 h 896"/>
              <a:gd name="T32" fmla="*/ 2147483646 w 1241"/>
              <a:gd name="T33" fmla="*/ 2147483646 h 896"/>
              <a:gd name="T34" fmla="*/ 2147483646 w 1241"/>
              <a:gd name="T35" fmla="*/ 0 h 896"/>
              <a:gd name="T36" fmla="*/ 2147483646 w 1241"/>
              <a:gd name="T37" fmla="*/ 2147483646 h 896"/>
              <a:gd name="T38" fmla="*/ 2147483646 w 1241"/>
              <a:gd name="T39" fmla="*/ 2147483646 h 896"/>
              <a:gd name="T40" fmla="*/ 2147483646 w 1241"/>
              <a:gd name="T41" fmla="*/ 2147483646 h 896"/>
              <a:gd name="T42" fmla="*/ 2147483646 w 1241"/>
              <a:gd name="T43" fmla="*/ 2147483646 h 896"/>
              <a:gd name="T44" fmla="*/ 2147483646 w 1241"/>
              <a:gd name="T45" fmla="*/ 2147483646 h 896"/>
              <a:gd name="T46" fmla="*/ 2147483646 w 1241"/>
              <a:gd name="T47" fmla="*/ 2147483646 h 896"/>
              <a:gd name="T48" fmla="*/ 2147483646 w 1241"/>
              <a:gd name="T49" fmla="*/ 2147483646 h 896"/>
              <a:gd name="T50" fmla="*/ 2147483646 w 1241"/>
              <a:gd name="T51" fmla="*/ 2147483646 h 896"/>
              <a:gd name="T52" fmla="*/ 2147483646 w 1241"/>
              <a:gd name="T53" fmla="*/ 2147483646 h 896"/>
              <a:gd name="T54" fmla="*/ 2147483646 w 1241"/>
              <a:gd name="T55" fmla="*/ 2147483646 h 896"/>
              <a:gd name="T56" fmla="*/ 2147483646 w 1241"/>
              <a:gd name="T57" fmla="*/ 2147483646 h 896"/>
              <a:gd name="T58" fmla="*/ 2147483646 w 1241"/>
              <a:gd name="T59" fmla="*/ 2147483646 h 896"/>
              <a:gd name="T60" fmla="*/ 2147483646 w 1241"/>
              <a:gd name="T61" fmla="*/ 2147483646 h 896"/>
              <a:gd name="T62" fmla="*/ 2147483646 w 1241"/>
              <a:gd name="T63" fmla="*/ 2147483646 h 896"/>
              <a:gd name="T64" fmla="*/ 2147483646 w 1241"/>
              <a:gd name="T65" fmla="*/ 2147483646 h 896"/>
              <a:gd name="T66" fmla="*/ 2147483646 w 1241"/>
              <a:gd name="T67" fmla="*/ 2147483646 h 89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0" t="0" r="r" b="b"/>
            <a:pathLst>
              <a:path w="1241" h="896">
                <a:moveTo>
                  <a:pt x="300" y="132"/>
                </a:moveTo>
                <a:cubicBezTo>
                  <a:pt x="307" y="203"/>
                  <a:pt x="295" y="271"/>
                  <a:pt x="288" y="342"/>
                </a:cubicBezTo>
                <a:cubicBezTo>
                  <a:pt x="294" y="346"/>
                  <a:pt x="301" y="349"/>
                  <a:pt x="306" y="354"/>
                </a:cubicBezTo>
                <a:cubicBezTo>
                  <a:pt x="347" y="395"/>
                  <a:pt x="266" y="403"/>
                  <a:pt x="240" y="420"/>
                </a:cubicBezTo>
                <a:cubicBezTo>
                  <a:pt x="222" y="447"/>
                  <a:pt x="201" y="468"/>
                  <a:pt x="174" y="486"/>
                </a:cubicBezTo>
                <a:cubicBezTo>
                  <a:pt x="166" y="498"/>
                  <a:pt x="142" y="525"/>
                  <a:pt x="132" y="534"/>
                </a:cubicBezTo>
                <a:cubicBezTo>
                  <a:pt x="121" y="543"/>
                  <a:pt x="96" y="558"/>
                  <a:pt x="96" y="558"/>
                </a:cubicBezTo>
                <a:cubicBezTo>
                  <a:pt x="75" y="590"/>
                  <a:pt x="62" y="572"/>
                  <a:pt x="72" y="612"/>
                </a:cubicBezTo>
                <a:cubicBezTo>
                  <a:pt x="60" y="670"/>
                  <a:pt x="18" y="713"/>
                  <a:pt x="0" y="768"/>
                </a:cubicBezTo>
                <a:cubicBezTo>
                  <a:pt x="20" y="781"/>
                  <a:pt x="28" y="797"/>
                  <a:pt x="48" y="810"/>
                </a:cubicBezTo>
                <a:cubicBezTo>
                  <a:pt x="58" y="841"/>
                  <a:pt x="83" y="841"/>
                  <a:pt x="108" y="858"/>
                </a:cubicBezTo>
                <a:cubicBezTo>
                  <a:pt x="126" y="885"/>
                  <a:pt x="126" y="896"/>
                  <a:pt x="156" y="876"/>
                </a:cubicBezTo>
                <a:cubicBezTo>
                  <a:pt x="160" y="864"/>
                  <a:pt x="157" y="847"/>
                  <a:pt x="168" y="840"/>
                </a:cubicBezTo>
                <a:cubicBezTo>
                  <a:pt x="207" y="814"/>
                  <a:pt x="250" y="795"/>
                  <a:pt x="294" y="780"/>
                </a:cubicBezTo>
                <a:cubicBezTo>
                  <a:pt x="360" y="758"/>
                  <a:pt x="260" y="793"/>
                  <a:pt x="330" y="762"/>
                </a:cubicBezTo>
                <a:cubicBezTo>
                  <a:pt x="342" y="757"/>
                  <a:pt x="366" y="750"/>
                  <a:pt x="366" y="750"/>
                </a:cubicBezTo>
                <a:cubicBezTo>
                  <a:pt x="418" y="754"/>
                  <a:pt x="448" y="753"/>
                  <a:pt x="492" y="768"/>
                </a:cubicBezTo>
                <a:cubicBezTo>
                  <a:pt x="528" y="759"/>
                  <a:pt x="508" y="765"/>
                  <a:pt x="552" y="750"/>
                </a:cubicBezTo>
                <a:cubicBezTo>
                  <a:pt x="558" y="748"/>
                  <a:pt x="570" y="744"/>
                  <a:pt x="570" y="744"/>
                </a:cubicBezTo>
                <a:cubicBezTo>
                  <a:pt x="596" y="749"/>
                  <a:pt x="611" y="758"/>
                  <a:pt x="636" y="750"/>
                </a:cubicBezTo>
                <a:cubicBezTo>
                  <a:pt x="643" y="722"/>
                  <a:pt x="642" y="712"/>
                  <a:pt x="666" y="696"/>
                </a:cubicBezTo>
                <a:cubicBezTo>
                  <a:pt x="676" y="665"/>
                  <a:pt x="701" y="665"/>
                  <a:pt x="726" y="648"/>
                </a:cubicBezTo>
                <a:cubicBezTo>
                  <a:pt x="728" y="626"/>
                  <a:pt x="727" y="604"/>
                  <a:pt x="732" y="582"/>
                </a:cubicBezTo>
                <a:cubicBezTo>
                  <a:pt x="740" y="543"/>
                  <a:pt x="831" y="533"/>
                  <a:pt x="864" y="522"/>
                </a:cubicBezTo>
                <a:cubicBezTo>
                  <a:pt x="878" y="479"/>
                  <a:pt x="865" y="493"/>
                  <a:pt x="894" y="474"/>
                </a:cubicBezTo>
                <a:cubicBezTo>
                  <a:pt x="910" y="451"/>
                  <a:pt x="923" y="401"/>
                  <a:pt x="942" y="384"/>
                </a:cubicBezTo>
                <a:cubicBezTo>
                  <a:pt x="984" y="347"/>
                  <a:pt x="1026" y="347"/>
                  <a:pt x="1080" y="342"/>
                </a:cubicBezTo>
                <a:cubicBezTo>
                  <a:pt x="1096" y="331"/>
                  <a:pt x="1134" y="318"/>
                  <a:pt x="1134" y="318"/>
                </a:cubicBezTo>
                <a:cubicBezTo>
                  <a:pt x="1149" y="272"/>
                  <a:pt x="1148" y="294"/>
                  <a:pt x="1140" y="252"/>
                </a:cubicBezTo>
                <a:cubicBezTo>
                  <a:pt x="1147" y="231"/>
                  <a:pt x="1144" y="190"/>
                  <a:pt x="1158" y="174"/>
                </a:cubicBezTo>
                <a:cubicBezTo>
                  <a:pt x="1167" y="163"/>
                  <a:pt x="1182" y="158"/>
                  <a:pt x="1194" y="150"/>
                </a:cubicBezTo>
                <a:cubicBezTo>
                  <a:pt x="1200" y="146"/>
                  <a:pt x="1212" y="138"/>
                  <a:pt x="1212" y="138"/>
                </a:cubicBezTo>
                <a:cubicBezTo>
                  <a:pt x="1228" y="115"/>
                  <a:pt x="1241" y="103"/>
                  <a:pt x="1218" y="66"/>
                </a:cubicBezTo>
                <a:cubicBezTo>
                  <a:pt x="1211" y="55"/>
                  <a:pt x="1194" y="58"/>
                  <a:pt x="1182" y="54"/>
                </a:cubicBezTo>
                <a:cubicBezTo>
                  <a:pt x="1175" y="52"/>
                  <a:pt x="1171" y="45"/>
                  <a:pt x="1164" y="42"/>
                </a:cubicBezTo>
                <a:cubicBezTo>
                  <a:pt x="1124" y="24"/>
                  <a:pt x="1080" y="24"/>
                  <a:pt x="1044" y="0"/>
                </a:cubicBezTo>
                <a:cubicBezTo>
                  <a:pt x="1010" y="7"/>
                  <a:pt x="999" y="11"/>
                  <a:pt x="1020" y="42"/>
                </a:cubicBezTo>
                <a:cubicBezTo>
                  <a:pt x="1008" y="46"/>
                  <a:pt x="996" y="50"/>
                  <a:pt x="984" y="54"/>
                </a:cubicBezTo>
                <a:cubicBezTo>
                  <a:pt x="978" y="56"/>
                  <a:pt x="966" y="60"/>
                  <a:pt x="966" y="60"/>
                </a:cubicBezTo>
                <a:cubicBezTo>
                  <a:pt x="926" y="33"/>
                  <a:pt x="934" y="47"/>
                  <a:pt x="894" y="60"/>
                </a:cubicBezTo>
                <a:cubicBezTo>
                  <a:pt x="868" y="51"/>
                  <a:pt x="861" y="55"/>
                  <a:pt x="846" y="78"/>
                </a:cubicBezTo>
                <a:cubicBezTo>
                  <a:pt x="840" y="74"/>
                  <a:pt x="833" y="72"/>
                  <a:pt x="828" y="66"/>
                </a:cubicBezTo>
                <a:cubicBezTo>
                  <a:pt x="824" y="61"/>
                  <a:pt x="828" y="50"/>
                  <a:pt x="822" y="48"/>
                </a:cubicBezTo>
                <a:cubicBezTo>
                  <a:pt x="818" y="46"/>
                  <a:pt x="767" y="64"/>
                  <a:pt x="762" y="66"/>
                </a:cubicBezTo>
                <a:cubicBezTo>
                  <a:pt x="750" y="70"/>
                  <a:pt x="726" y="78"/>
                  <a:pt x="726" y="78"/>
                </a:cubicBezTo>
                <a:cubicBezTo>
                  <a:pt x="722" y="84"/>
                  <a:pt x="720" y="92"/>
                  <a:pt x="714" y="96"/>
                </a:cubicBezTo>
                <a:cubicBezTo>
                  <a:pt x="703" y="103"/>
                  <a:pt x="678" y="108"/>
                  <a:pt x="678" y="108"/>
                </a:cubicBezTo>
                <a:cubicBezTo>
                  <a:pt x="680" y="114"/>
                  <a:pt x="688" y="122"/>
                  <a:pt x="684" y="126"/>
                </a:cubicBezTo>
                <a:cubicBezTo>
                  <a:pt x="675" y="135"/>
                  <a:pt x="648" y="138"/>
                  <a:pt x="648" y="138"/>
                </a:cubicBezTo>
                <a:cubicBezTo>
                  <a:pt x="648" y="138"/>
                  <a:pt x="604" y="134"/>
                  <a:pt x="618" y="114"/>
                </a:cubicBezTo>
                <a:cubicBezTo>
                  <a:pt x="626" y="102"/>
                  <a:pt x="654" y="90"/>
                  <a:pt x="654" y="90"/>
                </a:cubicBezTo>
                <a:cubicBezTo>
                  <a:pt x="642" y="43"/>
                  <a:pt x="628" y="49"/>
                  <a:pt x="594" y="72"/>
                </a:cubicBezTo>
                <a:cubicBezTo>
                  <a:pt x="590" y="84"/>
                  <a:pt x="586" y="96"/>
                  <a:pt x="582" y="108"/>
                </a:cubicBezTo>
                <a:cubicBezTo>
                  <a:pt x="580" y="114"/>
                  <a:pt x="576" y="126"/>
                  <a:pt x="576" y="126"/>
                </a:cubicBezTo>
                <a:cubicBezTo>
                  <a:pt x="597" y="140"/>
                  <a:pt x="618" y="150"/>
                  <a:pt x="582" y="162"/>
                </a:cubicBezTo>
                <a:cubicBezTo>
                  <a:pt x="541" y="156"/>
                  <a:pt x="514" y="161"/>
                  <a:pt x="474" y="174"/>
                </a:cubicBezTo>
                <a:cubicBezTo>
                  <a:pt x="484" y="205"/>
                  <a:pt x="500" y="198"/>
                  <a:pt x="480" y="228"/>
                </a:cubicBezTo>
                <a:cubicBezTo>
                  <a:pt x="468" y="224"/>
                  <a:pt x="456" y="220"/>
                  <a:pt x="444" y="216"/>
                </a:cubicBezTo>
                <a:cubicBezTo>
                  <a:pt x="438" y="214"/>
                  <a:pt x="426" y="210"/>
                  <a:pt x="426" y="210"/>
                </a:cubicBezTo>
                <a:cubicBezTo>
                  <a:pt x="420" y="212"/>
                  <a:pt x="412" y="212"/>
                  <a:pt x="408" y="216"/>
                </a:cubicBezTo>
                <a:cubicBezTo>
                  <a:pt x="382" y="242"/>
                  <a:pt x="431" y="249"/>
                  <a:pt x="444" y="252"/>
                </a:cubicBezTo>
                <a:cubicBezTo>
                  <a:pt x="401" y="266"/>
                  <a:pt x="419" y="271"/>
                  <a:pt x="390" y="252"/>
                </a:cubicBezTo>
                <a:cubicBezTo>
                  <a:pt x="382" y="227"/>
                  <a:pt x="383" y="213"/>
                  <a:pt x="360" y="198"/>
                </a:cubicBezTo>
                <a:cubicBezTo>
                  <a:pt x="358" y="192"/>
                  <a:pt x="354" y="186"/>
                  <a:pt x="354" y="180"/>
                </a:cubicBezTo>
                <a:cubicBezTo>
                  <a:pt x="354" y="174"/>
                  <a:pt x="364" y="166"/>
                  <a:pt x="360" y="162"/>
                </a:cubicBezTo>
                <a:cubicBezTo>
                  <a:pt x="351" y="153"/>
                  <a:pt x="324" y="150"/>
                  <a:pt x="324" y="150"/>
                </a:cubicBezTo>
                <a:cubicBezTo>
                  <a:pt x="322" y="144"/>
                  <a:pt x="324" y="135"/>
                  <a:pt x="318" y="132"/>
                </a:cubicBezTo>
                <a:cubicBezTo>
                  <a:pt x="298" y="122"/>
                  <a:pt x="300" y="150"/>
                  <a:pt x="300" y="132"/>
                </a:cubicBezTo>
                <a:close/>
              </a:path>
            </a:pathLst>
          </a:custGeom>
          <a:solidFill>
            <a:srgbClr val="CC00CC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1" name="Freeform 19"/>
          <p:cNvSpPr>
            <a:spLocks/>
          </p:cNvSpPr>
          <p:nvPr/>
        </p:nvSpPr>
        <p:spPr bwMode="auto">
          <a:xfrm>
            <a:off x="4114801" y="2316164"/>
            <a:ext cx="676275" cy="269875"/>
          </a:xfrm>
          <a:custGeom>
            <a:avLst/>
            <a:gdLst>
              <a:gd name="T0" fmla="*/ 2147483646 w 435"/>
              <a:gd name="T1" fmla="*/ 2147483646 h 175"/>
              <a:gd name="T2" fmla="*/ 2147483646 w 435"/>
              <a:gd name="T3" fmla="*/ 2147483646 h 175"/>
              <a:gd name="T4" fmla="*/ 2147483646 w 435"/>
              <a:gd name="T5" fmla="*/ 2147483646 h 175"/>
              <a:gd name="T6" fmla="*/ 2147483646 w 435"/>
              <a:gd name="T7" fmla="*/ 2147483646 h 175"/>
              <a:gd name="T8" fmla="*/ 2147483646 w 435"/>
              <a:gd name="T9" fmla="*/ 2147483646 h 175"/>
              <a:gd name="T10" fmla="*/ 2147483646 w 435"/>
              <a:gd name="T11" fmla="*/ 2147483646 h 175"/>
              <a:gd name="T12" fmla="*/ 2147483646 w 435"/>
              <a:gd name="T13" fmla="*/ 2147483646 h 175"/>
              <a:gd name="T14" fmla="*/ 2147483646 w 435"/>
              <a:gd name="T15" fmla="*/ 2147483646 h 175"/>
              <a:gd name="T16" fmla="*/ 2147483646 w 435"/>
              <a:gd name="T17" fmla="*/ 2147483646 h 175"/>
              <a:gd name="T18" fmla="*/ 2147483646 w 435"/>
              <a:gd name="T19" fmla="*/ 2147483646 h 175"/>
              <a:gd name="T20" fmla="*/ 2147483646 w 435"/>
              <a:gd name="T21" fmla="*/ 2147483646 h 175"/>
              <a:gd name="T22" fmla="*/ 2147483646 w 435"/>
              <a:gd name="T23" fmla="*/ 2147483646 h 175"/>
              <a:gd name="T24" fmla="*/ 2147483646 w 435"/>
              <a:gd name="T25" fmla="*/ 2147483646 h 175"/>
              <a:gd name="T26" fmla="*/ 2147483646 w 435"/>
              <a:gd name="T27" fmla="*/ 2147483646 h 175"/>
              <a:gd name="T28" fmla="*/ 2147483646 w 435"/>
              <a:gd name="T29" fmla="*/ 2147483646 h 175"/>
              <a:gd name="T30" fmla="*/ 2147483646 w 435"/>
              <a:gd name="T31" fmla="*/ 2147483646 h 175"/>
              <a:gd name="T32" fmla="*/ 2147483646 w 435"/>
              <a:gd name="T33" fmla="*/ 2147483646 h 175"/>
              <a:gd name="T34" fmla="*/ 2147483646 w 435"/>
              <a:gd name="T35" fmla="*/ 2147483646 h 175"/>
              <a:gd name="T36" fmla="*/ 2147483646 w 435"/>
              <a:gd name="T37" fmla="*/ 2147483646 h 175"/>
              <a:gd name="T38" fmla="*/ 2147483646 w 435"/>
              <a:gd name="T39" fmla="*/ 2147483646 h 175"/>
              <a:gd name="T40" fmla="*/ 2147483646 w 435"/>
              <a:gd name="T41" fmla="*/ 2147483646 h 175"/>
              <a:gd name="T42" fmla="*/ 2147483646 w 435"/>
              <a:gd name="T43" fmla="*/ 2147483646 h 175"/>
              <a:gd name="T44" fmla="*/ 2147483646 w 435"/>
              <a:gd name="T45" fmla="*/ 2147483646 h 175"/>
              <a:gd name="T46" fmla="*/ 2147483646 w 435"/>
              <a:gd name="T47" fmla="*/ 2147483646 h 175"/>
              <a:gd name="T48" fmla="*/ 2147483646 w 435"/>
              <a:gd name="T49" fmla="*/ 2147483646 h 175"/>
              <a:gd name="T50" fmla="*/ 2147483646 w 435"/>
              <a:gd name="T51" fmla="*/ 2147483646 h 175"/>
              <a:gd name="T52" fmla="*/ 2147483646 w 435"/>
              <a:gd name="T53" fmla="*/ 2147483646 h 175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</a:gdLst>
            <a:ahLst/>
            <a:cxnLst>
              <a:cxn ang="T54">
                <a:pos x="T0" y="T1"/>
              </a:cxn>
              <a:cxn ang="T55">
                <a:pos x="T2" y="T3"/>
              </a:cxn>
              <a:cxn ang="T56">
                <a:pos x="T4" y="T5"/>
              </a:cxn>
              <a:cxn ang="T57">
                <a:pos x="T6" y="T7"/>
              </a:cxn>
              <a:cxn ang="T58">
                <a:pos x="T8" y="T9"/>
              </a:cxn>
              <a:cxn ang="T59">
                <a:pos x="T10" y="T11"/>
              </a:cxn>
              <a:cxn ang="T60">
                <a:pos x="T12" y="T13"/>
              </a:cxn>
              <a:cxn ang="T61">
                <a:pos x="T14" y="T15"/>
              </a:cxn>
              <a:cxn ang="T62">
                <a:pos x="T16" y="T17"/>
              </a:cxn>
              <a:cxn ang="T63">
                <a:pos x="T18" y="T19"/>
              </a:cxn>
              <a:cxn ang="T64">
                <a:pos x="T20" y="T21"/>
              </a:cxn>
              <a:cxn ang="T65">
                <a:pos x="T22" y="T23"/>
              </a:cxn>
              <a:cxn ang="T66">
                <a:pos x="T24" y="T25"/>
              </a:cxn>
              <a:cxn ang="T67">
                <a:pos x="T26" y="T27"/>
              </a:cxn>
              <a:cxn ang="T68">
                <a:pos x="T28" y="T29"/>
              </a:cxn>
              <a:cxn ang="T69">
                <a:pos x="T30" y="T31"/>
              </a:cxn>
              <a:cxn ang="T70">
                <a:pos x="T32" y="T33"/>
              </a:cxn>
              <a:cxn ang="T71">
                <a:pos x="T34" y="T35"/>
              </a:cxn>
              <a:cxn ang="T72">
                <a:pos x="T36" y="T37"/>
              </a:cxn>
              <a:cxn ang="T73">
                <a:pos x="T38" y="T39"/>
              </a:cxn>
              <a:cxn ang="T74">
                <a:pos x="T40" y="T41"/>
              </a:cxn>
              <a:cxn ang="T75">
                <a:pos x="T42" y="T43"/>
              </a:cxn>
              <a:cxn ang="T76">
                <a:pos x="T44" y="T45"/>
              </a:cxn>
              <a:cxn ang="T77">
                <a:pos x="T46" y="T47"/>
              </a:cxn>
              <a:cxn ang="T78">
                <a:pos x="T48" y="T49"/>
              </a:cxn>
              <a:cxn ang="T79">
                <a:pos x="T50" y="T51"/>
              </a:cxn>
              <a:cxn ang="T80">
                <a:pos x="T52" y="T53"/>
              </a:cxn>
            </a:cxnLst>
            <a:rect l="0" t="0" r="r" b="b"/>
            <a:pathLst>
              <a:path w="435" h="175">
                <a:moveTo>
                  <a:pt x="353" y="19"/>
                </a:moveTo>
                <a:cubicBezTo>
                  <a:pt x="303" y="2"/>
                  <a:pt x="328" y="0"/>
                  <a:pt x="281" y="31"/>
                </a:cubicBezTo>
                <a:cubicBezTo>
                  <a:pt x="270" y="38"/>
                  <a:pt x="245" y="43"/>
                  <a:pt x="245" y="43"/>
                </a:cubicBezTo>
                <a:cubicBezTo>
                  <a:pt x="201" y="13"/>
                  <a:pt x="223" y="16"/>
                  <a:pt x="179" y="25"/>
                </a:cubicBezTo>
                <a:cubicBezTo>
                  <a:pt x="147" y="19"/>
                  <a:pt x="119" y="29"/>
                  <a:pt x="89" y="19"/>
                </a:cubicBezTo>
                <a:cubicBezTo>
                  <a:pt x="77" y="23"/>
                  <a:pt x="46" y="20"/>
                  <a:pt x="53" y="31"/>
                </a:cubicBezTo>
                <a:cubicBezTo>
                  <a:pt x="64" y="47"/>
                  <a:pt x="77" y="85"/>
                  <a:pt x="77" y="85"/>
                </a:cubicBezTo>
                <a:cubicBezTo>
                  <a:pt x="65" y="89"/>
                  <a:pt x="53" y="93"/>
                  <a:pt x="41" y="97"/>
                </a:cubicBezTo>
                <a:cubicBezTo>
                  <a:pt x="35" y="99"/>
                  <a:pt x="23" y="103"/>
                  <a:pt x="23" y="103"/>
                </a:cubicBezTo>
                <a:cubicBezTo>
                  <a:pt x="21" y="109"/>
                  <a:pt x="20" y="115"/>
                  <a:pt x="17" y="121"/>
                </a:cubicBezTo>
                <a:cubicBezTo>
                  <a:pt x="14" y="127"/>
                  <a:pt x="0" y="133"/>
                  <a:pt x="5" y="139"/>
                </a:cubicBezTo>
                <a:cubicBezTo>
                  <a:pt x="13" y="149"/>
                  <a:pt x="41" y="151"/>
                  <a:pt x="41" y="151"/>
                </a:cubicBezTo>
                <a:cubicBezTo>
                  <a:pt x="45" y="157"/>
                  <a:pt x="46" y="167"/>
                  <a:pt x="53" y="169"/>
                </a:cubicBezTo>
                <a:cubicBezTo>
                  <a:pt x="61" y="172"/>
                  <a:pt x="69" y="165"/>
                  <a:pt x="77" y="163"/>
                </a:cubicBezTo>
                <a:cubicBezTo>
                  <a:pt x="114" y="155"/>
                  <a:pt x="147" y="154"/>
                  <a:pt x="179" y="133"/>
                </a:cubicBezTo>
                <a:cubicBezTo>
                  <a:pt x="227" y="149"/>
                  <a:pt x="171" y="125"/>
                  <a:pt x="203" y="157"/>
                </a:cubicBezTo>
                <a:cubicBezTo>
                  <a:pt x="212" y="166"/>
                  <a:pt x="228" y="168"/>
                  <a:pt x="239" y="175"/>
                </a:cubicBezTo>
                <a:cubicBezTo>
                  <a:pt x="251" y="171"/>
                  <a:pt x="271" y="175"/>
                  <a:pt x="275" y="163"/>
                </a:cubicBezTo>
                <a:cubicBezTo>
                  <a:pt x="277" y="157"/>
                  <a:pt x="277" y="149"/>
                  <a:pt x="281" y="145"/>
                </a:cubicBezTo>
                <a:cubicBezTo>
                  <a:pt x="285" y="141"/>
                  <a:pt x="293" y="142"/>
                  <a:pt x="299" y="139"/>
                </a:cubicBezTo>
                <a:cubicBezTo>
                  <a:pt x="312" y="132"/>
                  <a:pt x="335" y="115"/>
                  <a:pt x="335" y="115"/>
                </a:cubicBezTo>
                <a:cubicBezTo>
                  <a:pt x="354" y="86"/>
                  <a:pt x="340" y="99"/>
                  <a:pt x="383" y="85"/>
                </a:cubicBezTo>
                <a:cubicBezTo>
                  <a:pt x="395" y="81"/>
                  <a:pt x="419" y="73"/>
                  <a:pt x="419" y="73"/>
                </a:cubicBezTo>
                <a:cubicBezTo>
                  <a:pt x="423" y="67"/>
                  <a:pt x="435" y="61"/>
                  <a:pt x="431" y="55"/>
                </a:cubicBezTo>
                <a:cubicBezTo>
                  <a:pt x="414" y="24"/>
                  <a:pt x="383" y="35"/>
                  <a:pt x="359" y="19"/>
                </a:cubicBezTo>
                <a:cubicBezTo>
                  <a:pt x="353" y="15"/>
                  <a:pt x="348" y="7"/>
                  <a:pt x="341" y="7"/>
                </a:cubicBezTo>
                <a:cubicBezTo>
                  <a:pt x="335" y="7"/>
                  <a:pt x="349" y="15"/>
                  <a:pt x="353" y="19"/>
                </a:cubicBezTo>
                <a:close/>
              </a:path>
            </a:pathLst>
          </a:custGeom>
          <a:solidFill>
            <a:srgbClr val="CCCC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2" name="Freeform 20"/>
          <p:cNvSpPr>
            <a:spLocks/>
          </p:cNvSpPr>
          <p:nvPr/>
        </p:nvSpPr>
        <p:spPr bwMode="auto">
          <a:xfrm>
            <a:off x="5583239" y="2614614"/>
            <a:ext cx="979487" cy="496887"/>
          </a:xfrm>
          <a:custGeom>
            <a:avLst/>
            <a:gdLst>
              <a:gd name="T0" fmla="*/ 2147483646 w 628"/>
              <a:gd name="T1" fmla="*/ 2147483646 h 324"/>
              <a:gd name="T2" fmla="*/ 2147483646 w 628"/>
              <a:gd name="T3" fmla="*/ 2147483646 h 324"/>
              <a:gd name="T4" fmla="*/ 2147483646 w 628"/>
              <a:gd name="T5" fmla="*/ 2147483646 h 324"/>
              <a:gd name="T6" fmla="*/ 2147483646 w 628"/>
              <a:gd name="T7" fmla="*/ 2147483646 h 324"/>
              <a:gd name="T8" fmla="*/ 2147483646 w 628"/>
              <a:gd name="T9" fmla="*/ 2147483646 h 324"/>
              <a:gd name="T10" fmla="*/ 2147483646 w 628"/>
              <a:gd name="T11" fmla="*/ 2147483646 h 324"/>
              <a:gd name="T12" fmla="*/ 2147483646 w 628"/>
              <a:gd name="T13" fmla="*/ 0 h 324"/>
              <a:gd name="T14" fmla="*/ 2147483646 w 628"/>
              <a:gd name="T15" fmla="*/ 2147483646 h 324"/>
              <a:gd name="T16" fmla="*/ 2147483646 w 628"/>
              <a:gd name="T17" fmla="*/ 2147483646 h 324"/>
              <a:gd name="T18" fmla="*/ 2147483646 w 628"/>
              <a:gd name="T19" fmla="*/ 2147483646 h 324"/>
              <a:gd name="T20" fmla="*/ 2147483646 w 628"/>
              <a:gd name="T21" fmla="*/ 2147483646 h 324"/>
              <a:gd name="T22" fmla="*/ 2147483646 w 628"/>
              <a:gd name="T23" fmla="*/ 2147483646 h 324"/>
              <a:gd name="T24" fmla="*/ 2147483646 w 628"/>
              <a:gd name="T25" fmla="*/ 2147483646 h 324"/>
              <a:gd name="T26" fmla="*/ 2147483646 w 628"/>
              <a:gd name="T27" fmla="*/ 2147483646 h 324"/>
              <a:gd name="T28" fmla="*/ 2147483646 w 628"/>
              <a:gd name="T29" fmla="*/ 2147483646 h 324"/>
              <a:gd name="T30" fmla="*/ 2147483646 w 628"/>
              <a:gd name="T31" fmla="*/ 2147483646 h 324"/>
              <a:gd name="T32" fmla="*/ 2147483646 w 628"/>
              <a:gd name="T33" fmla="*/ 2147483646 h 324"/>
              <a:gd name="T34" fmla="*/ 2147483646 w 628"/>
              <a:gd name="T35" fmla="*/ 2147483646 h 324"/>
              <a:gd name="T36" fmla="*/ 2147483646 w 628"/>
              <a:gd name="T37" fmla="*/ 2147483646 h 324"/>
              <a:gd name="T38" fmla="*/ 2147483646 w 628"/>
              <a:gd name="T39" fmla="*/ 2147483646 h 324"/>
              <a:gd name="T40" fmla="*/ 2147483646 w 628"/>
              <a:gd name="T41" fmla="*/ 2147483646 h 324"/>
              <a:gd name="T42" fmla="*/ 2147483646 w 628"/>
              <a:gd name="T43" fmla="*/ 2147483646 h 324"/>
              <a:gd name="T44" fmla="*/ 2147483646 w 628"/>
              <a:gd name="T45" fmla="*/ 2147483646 h 324"/>
              <a:gd name="T46" fmla="*/ 2147483646 w 628"/>
              <a:gd name="T47" fmla="*/ 2147483646 h 324"/>
              <a:gd name="T48" fmla="*/ 2147483646 w 628"/>
              <a:gd name="T49" fmla="*/ 2147483646 h 324"/>
              <a:gd name="T50" fmla="*/ 2147483646 w 628"/>
              <a:gd name="T51" fmla="*/ 2147483646 h 324"/>
              <a:gd name="T52" fmla="*/ 2147483646 w 628"/>
              <a:gd name="T53" fmla="*/ 2147483646 h 324"/>
              <a:gd name="T54" fmla="*/ 0 w 628"/>
              <a:gd name="T55" fmla="*/ 2147483646 h 324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628" h="324">
                <a:moveTo>
                  <a:pt x="12" y="300"/>
                </a:moveTo>
                <a:cubicBezTo>
                  <a:pt x="16" y="294"/>
                  <a:pt x="23" y="289"/>
                  <a:pt x="24" y="282"/>
                </a:cubicBezTo>
                <a:cubicBezTo>
                  <a:pt x="25" y="276"/>
                  <a:pt x="18" y="270"/>
                  <a:pt x="18" y="264"/>
                </a:cubicBezTo>
                <a:cubicBezTo>
                  <a:pt x="18" y="248"/>
                  <a:pt x="18" y="228"/>
                  <a:pt x="30" y="216"/>
                </a:cubicBezTo>
                <a:cubicBezTo>
                  <a:pt x="40" y="206"/>
                  <a:pt x="66" y="192"/>
                  <a:pt x="66" y="192"/>
                </a:cubicBezTo>
                <a:cubicBezTo>
                  <a:pt x="81" y="169"/>
                  <a:pt x="101" y="147"/>
                  <a:pt x="108" y="120"/>
                </a:cubicBezTo>
                <a:cubicBezTo>
                  <a:pt x="123" y="62"/>
                  <a:pt x="117" y="16"/>
                  <a:pt x="180" y="0"/>
                </a:cubicBezTo>
                <a:cubicBezTo>
                  <a:pt x="217" y="25"/>
                  <a:pt x="179" y="6"/>
                  <a:pt x="216" y="6"/>
                </a:cubicBezTo>
                <a:cubicBezTo>
                  <a:pt x="224" y="6"/>
                  <a:pt x="250" y="15"/>
                  <a:pt x="258" y="18"/>
                </a:cubicBezTo>
                <a:cubicBezTo>
                  <a:pt x="267" y="45"/>
                  <a:pt x="279" y="37"/>
                  <a:pt x="300" y="54"/>
                </a:cubicBezTo>
                <a:cubicBezTo>
                  <a:pt x="320" y="71"/>
                  <a:pt x="323" y="88"/>
                  <a:pt x="348" y="96"/>
                </a:cubicBezTo>
                <a:cubicBezTo>
                  <a:pt x="371" y="130"/>
                  <a:pt x="389" y="115"/>
                  <a:pt x="420" y="132"/>
                </a:cubicBezTo>
                <a:cubicBezTo>
                  <a:pt x="447" y="147"/>
                  <a:pt x="464" y="165"/>
                  <a:pt x="492" y="174"/>
                </a:cubicBezTo>
                <a:cubicBezTo>
                  <a:pt x="534" y="160"/>
                  <a:pt x="549" y="196"/>
                  <a:pt x="570" y="228"/>
                </a:cubicBezTo>
                <a:cubicBezTo>
                  <a:pt x="577" y="238"/>
                  <a:pt x="596" y="243"/>
                  <a:pt x="606" y="246"/>
                </a:cubicBezTo>
                <a:cubicBezTo>
                  <a:pt x="608" y="251"/>
                  <a:pt x="628" y="288"/>
                  <a:pt x="612" y="300"/>
                </a:cubicBezTo>
                <a:cubicBezTo>
                  <a:pt x="602" y="307"/>
                  <a:pt x="576" y="312"/>
                  <a:pt x="576" y="312"/>
                </a:cubicBezTo>
                <a:cubicBezTo>
                  <a:pt x="542" y="303"/>
                  <a:pt x="552" y="292"/>
                  <a:pt x="522" y="282"/>
                </a:cubicBezTo>
                <a:cubicBezTo>
                  <a:pt x="497" y="244"/>
                  <a:pt x="444" y="252"/>
                  <a:pt x="402" y="246"/>
                </a:cubicBezTo>
                <a:cubicBezTo>
                  <a:pt x="378" y="238"/>
                  <a:pt x="377" y="221"/>
                  <a:pt x="354" y="210"/>
                </a:cubicBezTo>
                <a:cubicBezTo>
                  <a:pt x="338" y="202"/>
                  <a:pt x="317" y="202"/>
                  <a:pt x="300" y="198"/>
                </a:cubicBezTo>
                <a:cubicBezTo>
                  <a:pt x="280" y="194"/>
                  <a:pt x="265" y="180"/>
                  <a:pt x="246" y="174"/>
                </a:cubicBezTo>
                <a:cubicBezTo>
                  <a:pt x="202" y="189"/>
                  <a:pt x="158" y="214"/>
                  <a:pt x="120" y="240"/>
                </a:cubicBezTo>
                <a:cubicBezTo>
                  <a:pt x="92" y="282"/>
                  <a:pt x="108" y="268"/>
                  <a:pt x="78" y="288"/>
                </a:cubicBezTo>
                <a:cubicBezTo>
                  <a:pt x="70" y="312"/>
                  <a:pt x="60" y="316"/>
                  <a:pt x="36" y="324"/>
                </a:cubicBezTo>
                <a:cubicBezTo>
                  <a:pt x="26" y="309"/>
                  <a:pt x="18" y="301"/>
                  <a:pt x="18" y="282"/>
                </a:cubicBezTo>
                <a:cubicBezTo>
                  <a:pt x="18" y="276"/>
                  <a:pt x="24" y="264"/>
                  <a:pt x="24" y="264"/>
                </a:cubicBezTo>
                <a:lnTo>
                  <a:pt x="0" y="228"/>
                </a:lnTo>
              </a:path>
            </a:pathLst>
          </a:custGeom>
          <a:solidFill>
            <a:srgbClr val="3333FF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3" name="Freeform 21"/>
          <p:cNvSpPr>
            <a:spLocks/>
          </p:cNvSpPr>
          <p:nvPr/>
        </p:nvSpPr>
        <p:spPr bwMode="auto">
          <a:xfrm>
            <a:off x="4505326" y="2622551"/>
            <a:ext cx="366713" cy="233363"/>
          </a:xfrm>
          <a:custGeom>
            <a:avLst/>
            <a:gdLst>
              <a:gd name="T0" fmla="*/ 2147483646 w 234"/>
              <a:gd name="T1" fmla="*/ 2147483646 h 150"/>
              <a:gd name="T2" fmla="*/ 2147483646 w 234"/>
              <a:gd name="T3" fmla="*/ 2147483646 h 150"/>
              <a:gd name="T4" fmla="*/ 2147483646 w 234"/>
              <a:gd name="T5" fmla="*/ 2147483646 h 150"/>
              <a:gd name="T6" fmla="*/ 2147483646 w 234"/>
              <a:gd name="T7" fmla="*/ 0 h 150"/>
              <a:gd name="T8" fmla="*/ 2147483646 w 234"/>
              <a:gd name="T9" fmla="*/ 2147483646 h 150"/>
              <a:gd name="T10" fmla="*/ 2147483646 w 234"/>
              <a:gd name="T11" fmla="*/ 2147483646 h 150"/>
              <a:gd name="T12" fmla="*/ 0 w 234"/>
              <a:gd name="T13" fmla="*/ 2147483646 h 150"/>
              <a:gd name="T14" fmla="*/ 2147483646 w 234"/>
              <a:gd name="T15" fmla="*/ 2147483646 h 150"/>
              <a:gd name="T16" fmla="*/ 2147483646 w 234"/>
              <a:gd name="T17" fmla="*/ 2147483646 h 150"/>
              <a:gd name="T18" fmla="*/ 2147483646 w 234"/>
              <a:gd name="T19" fmla="*/ 2147483646 h 150"/>
              <a:gd name="T20" fmla="*/ 2147483646 w 234"/>
              <a:gd name="T21" fmla="*/ 2147483646 h 150"/>
              <a:gd name="T22" fmla="*/ 2147483646 w 234"/>
              <a:gd name="T23" fmla="*/ 2147483646 h 150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</a:gdLst>
            <a:ahLst/>
            <a:cxnLst>
              <a:cxn ang="T24">
                <a:pos x="T0" y="T1"/>
              </a:cxn>
              <a:cxn ang="T25">
                <a:pos x="T2" y="T3"/>
              </a:cxn>
              <a:cxn ang="T26">
                <a:pos x="T4" y="T5"/>
              </a:cxn>
              <a:cxn ang="T27">
                <a:pos x="T6" y="T7"/>
              </a:cxn>
              <a:cxn ang="T28">
                <a:pos x="T8" y="T9"/>
              </a:cxn>
              <a:cxn ang="T29">
                <a:pos x="T10" y="T11"/>
              </a:cxn>
              <a:cxn ang="T30">
                <a:pos x="T12" y="T13"/>
              </a:cxn>
              <a:cxn ang="T31">
                <a:pos x="T14" y="T15"/>
              </a:cxn>
              <a:cxn ang="T32">
                <a:pos x="T16" y="T17"/>
              </a:cxn>
              <a:cxn ang="T33">
                <a:pos x="T18" y="T19"/>
              </a:cxn>
              <a:cxn ang="T34">
                <a:pos x="T20" y="T21"/>
              </a:cxn>
              <a:cxn ang="T35">
                <a:pos x="T22" y="T23"/>
              </a:cxn>
            </a:cxnLst>
            <a:rect l="0" t="0" r="r" b="b"/>
            <a:pathLst>
              <a:path w="234" h="150">
                <a:moveTo>
                  <a:pt x="234" y="120"/>
                </a:moveTo>
                <a:cubicBezTo>
                  <a:pt x="217" y="94"/>
                  <a:pt x="196" y="49"/>
                  <a:pt x="168" y="30"/>
                </a:cubicBezTo>
                <a:cubicBezTo>
                  <a:pt x="150" y="18"/>
                  <a:pt x="110" y="13"/>
                  <a:pt x="90" y="6"/>
                </a:cubicBezTo>
                <a:cubicBezTo>
                  <a:pt x="84" y="4"/>
                  <a:pt x="72" y="0"/>
                  <a:pt x="72" y="0"/>
                </a:cubicBezTo>
                <a:cubicBezTo>
                  <a:pt x="61" y="7"/>
                  <a:pt x="45" y="9"/>
                  <a:pt x="36" y="18"/>
                </a:cubicBezTo>
                <a:cubicBezTo>
                  <a:pt x="26" y="28"/>
                  <a:pt x="20" y="42"/>
                  <a:pt x="12" y="54"/>
                </a:cubicBezTo>
                <a:cubicBezTo>
                  <a:pt x="8" y="60"/>
                  <a:pt x="0" y="72"/>
                  <a:pt x="0" y="72"/>
                </a:cubicBezTo>
                <a:cubicBezTo>
                  <a:pt x="26" y="98"/>
                  <a:pt x="54" y="101"/>
                  <a:pt x="90" y="108"/>
                </a:cubicBezTo>
                <a:cubicBezTo>
                  <a:pt x="101" y="119"/>
                  <a:pt x="111" y="131"/>
                  <a:pt x="126" y="138"/>
                </a:cubicBezTo>
                <a:cubicBezTo>
                  <a:pt x="138" y="143"/>
                  <a:pt x="162" y="150"/>
                  <a:pt x="162" y="150"/>
                </a:cubicBezTo>
                <a:cubicBezTo>
                  <a:pt x="186" y="144"/>
                  <a:pt x="209" y="137"/>
                  <a:pt x="234" y="132"/>
                </a:cubicBezTo>
                <a:cubicBezTo>
                  <a:pt x="227" y="104"/>
                  <a:pt x="224" y="101"/>
                  <a:pt x="234" y="120"/>
                </a:cubicBezTo>
                <a:close/>
              </a:path>
            </a:pathLst>
          </a:custGeom>
          <a:solidFill>
            <a:srgbClr val="99FF33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4" name="Freeform 22"/>
          <p:cNvSpPr>
            <a:spLocks/>
          </p:cNvSpPr>
          <p:nvPr/>
        </p:nvSpPr>
        <p:spPr bwMode="auto">
          <a:xfrm>
            <a:off x="4497388" y="2474913"/>
            <a:ext cx="214312" cy="176212"/>
          </a:xfrm>
          <a:custGeom>
            <a:avLst/>
            <a:gdLst>
              <a:gd name="T0" fmla="*/ 2147483646 w 138"/>
              <a:gd name="T1" fmla="*/ 0 h 115"/>
              <a:gd name="T2" fmla="*/ 2147483646 w 138"/>
              <a:gd name="T3" fmla="*/ 2147483646 h 115"/>
              <a:gd name="T4" fmla="*/ 2147483646 w 138"/>
              <a:gd name="T5" fmla="*/ 2147483646 h 115"/>
              <a:gd name="T6" fmla="*/ 2147483646 w 138"/>
              <a:gd name="T7" fmla="*/ 2147483646 h 115"/>
              <a:gd name="T8" fmla="*/ 0 w 138"/>
              <a:gd name="T9" fmla="*/ 2147483646 h 115"/>
              <a:gd name="T10" fmla="*/ 2147483646 w 138"/>
              <a:gd name="T11" fmla="*/ 2147483646 h 115"/>
              <a:gd name="T12" fmla="*/ 2147483646 w 138"/>
              <a:gd name="T13" fmla="*/ 2147483646 h 115"/>
              <a:gd name="T14" fmla="*/ 2147483646 w 138"/>
              <a:gd name="T15" fmla="*/ 2147483646 h 115"/>
              <a:gd name="T16" fmla="*/ 2147483646 w 138"/>
              <a:gd name="T17" fmla="*/ 0 h 115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</a:gdLst>
            <a:ahLst/>
            <a:cxnLst>
              <a:cxn ang="T18">
                <a:pos x="T0" y="T1"/>
              </a:cxn>
              <a:cxn ang="T19">
                <a:pos x="T2" y="T3"/>
              </a:cxn>
              <a:cxn ang="T20">
                <a:pos x="T4" y="T5"/>
              </a:cxn>
              <a:cxn ang="T21">
                <a:pos x="T6" y="T7"/>
              </a:cxn>
              <a:cxn ang="T22">
                <a:pos x="T8" y="T9"/>
              </a:cxn>
              <a:cxn ang="T23">
                <a:pos x="T10" y="T11"/>
              </a:cxn>
              <a:cxn ang="T24">
                <a:pos x="T12" y="T13"/>
              </a:cxn>
              <a:cxn ang="T25">
                <a:pos x="T14" y="T15"/>
              </a:cxn>
              <a:cxn ang="T26">
                <a:pos x="T16" y="T17"/>
              </a:cxn>
            </a:cxnLst>
            <a:rect l="0" t="0" r="r" b="b"/>
            <a:pathLst>
              <a:path w="138" h="115">
                <a:moveTo>
                  <a:pt x="114" y="0"/>
                </a:moveTo>
                <a:cubicBezTo>
                  <a:pt x="123" y="36"/>
                  <a:pt x="117" y="16"/>
                  <a:pt x="132" y="60"/>
                </a:cubicBezTo>
                <a:cubicBezTo>
                  <a:pt x="134" y="66"/>
                  <a:pt x="138" y="78"/>
                  <a:pt x="138" y="78"/>
                </a:cubicBezTo>
                <a:cubicBezTo>
                  <a:pt x="128" y="108"/>
                  <a:pt x="124" y="115"/>
                  <a:pt x="96" y="96"/>
                </a:cubicBezTo>
                <a:cubicBezTo>
                  <a:pt x="55" y="110"/>
                  <a:pt x="37" y="109"/>
                  <a:pt x="0" y="84"/>
                </a:cubicBezTo>
                <a:cubicBezTo>
                  <a:pt x="41" y="70"/>
                  <a:pt x="19" y="48"/>
                  <a:pt x="66" y="36"/>
                </a:cubicBezTo>
                <a:cubicBezTo>
                  <a:pt x="72" y="32"/>
                  <a:pt x="79" y="29"/>
                  <a:pt x="84" y="24"/>
                </a:cubicBezTo>
                <a:cubicBezTo>
                  <a:pt x="89" y="19"/>
                  <a:pt x="90" y="11"/>
                  <a:pt x="96" y="6"/>
                </a:cubicBezTo>
                <a:cubicBezTo>
                  <a:pt x="101" y="2"/>
                  <a:pt x="114" y="0"/>
                  <a:pt x="114" y="0"/>
                </a:cubicBezTo>
                <a:close/>
              </a:path>
            </a:pathLst>
          </a:custGeom>
          <a:solidFill>
            <a:srgbClr val="FFCCCC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5" name="Freeform 23"/>
          <p:cNvSpPr>
            <a:spLocks/>
          </p:cNvSpPr>
          <p:nvPr/>
        </p:nvSpPr>
        <p:spPr bwMode="auto">
          <a:xfrm>
            <a:off x="7832725" y="2409826"/>
            <a:ext cx="209550" cy="258763"/>
          </a:xfrm>
          <a:custGeom>
            <a:avLst/>
            <a:gdLst>
              <a:gd name="T0" fmla="*/ 2147483646 w 135"/>
              <a:gd name="T1" fmla="*/ 0 h 167"/>
              <a:gd name="T2" fmla="*/ 2147483646 w 135"/>
              <a:gd name="T3" fmla="*/ 2147483646 h 167"/>
              <a:gd name="T4" fmla="*/ 2147483646 w 135"/>
              <a:gd name="T5" fmla="*/ 2147483646 h 167"/>
              <a:gd name="T6" fmla="*/ 2147483646 w 135"/>
              <a:gd name="T7" fmla="*/ 2147483646 h 167"/>
              <a:gd name="T8" fmla="*/ 2147483646 w 135"/>
              <a:gd name="T9" fmla="*/ 2147483646 h 167"/>
              <a:gd name="T10" fmla="*/ 2147483646 w 135"/>
              <a:gd name="T11" fmla="*/ 2147483646 h 167"/>
              <a:gd name="T12" fmla="*/ 2147483646 w 135"/>
              <a:gd name="T13" fmla="*/ 2147483646 h 167"/>
              <a:gd name="T14" fmla="*/ 2147483646 w 135"/>
              <a:gd name="T15" fmla="*/ 2147483646 h 167"/>
              <a:gd name="T16" fmla="*/ 2147483646 w 135"/>
              <a:gd name="T17" fmla="*/ 2147483646 h 167"/>
              <a:gd name="T18" fmla="*/ 2147483646 w 135"/>
              <a:gd name="T19" fmla="*/ 0 h 167"/>
              <a:gd name="T20" fmla="*/ 0 60000 65536"/>
              <a:gd name="T21" fmla="*/ 0 60000 6553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</a:gdLst>
            <a:ahLst/>
            <a:cxnLst>
              <a:cxn ang="T20">
                <a:pos x="T0" y="T1"/>
              </a:cxn>
              <a:cxn ang="T21">
                <a:pos x="T2" y="T3"/>
              </a:cxn>
              <a:cxn ang="T22">
                <a:pos x="T4" y="T5"/>
              </a:cxn>
              <a:cxn ang="T23">
                <a:pos x="T6" y="T7"/>
              </a:cxn>
              <a:cxn ang="T24">
                <a:pos x="T8" y="T9"/>
              </a:cxn>
              <a:cxn ang="T25">
                <a:pos x="T10" y="T11"/>
              </a:cxn>
              <a:cxn ang="T26">
                <a:pos x="T12" y="T13"/>
              </a:cxn>
              <a:cxn ang="T27">
                <a:pos x="T14" y="T15"/>
              </a:cxn>
              <a:cxn ang="T28">
                <a:pos x="T16" y="T17"/>
              </a:cxn>
              <a:cxn ang="T29">
                <a:pos x="T18" y="T19"/>
              </a:cxn>
            </a:cxnLst>
            <a:rect l="0" t="0" r="r" b="b"/>
            <a:pathLst>
              <a:path w="135" h="167">
                <a:moveTo>
                  <a:pt x="65" y="0"/>
                </a:moveTo>
                <a:cubicBezTo>
                  <a:pt x="0" y="22"/>
                  <a:pt x="53" y="10"/>
                  <a:pt x="5" y="42"/>
                </a:cubicBezTo>
                <a:cubicBezTo>
                  <a:pt x="13" y="67"/>
                  <a:pt x="26" y="62"/>
                  <a:pt x="41" y="84"/>
                </a:cubicBezTo>
                <a:cubicBezTo>
                  <a:pt x="33" y="109"/>
                  <a:pt x="42" y="129"/>
                  <a:pt x="47" y="156"/>
                </a:cubicBezTo>
                <a:cubicBezTo>
                  <a:pt x="107" y="136"/>
                  <a:pt x="14" y="167"/>
                  <a:pt x="89" y="144"/>
                </a:cubicBezTo>
                <a:cubicBezTo>
                  <a:pt x="101" y="140"/>
                  <a:pt x="125" y="132"/>
                  <a:pt x="125" y="132"/>
                </a:cubicBezTo>
                <a:cubicBezTo>
                  <a:pt x="135" y="102"/>
                  <a:pt x="133" y="120"/>
                  <a:pt x="119" y="78"/>
                </a:cubicBezTo>
                <a:cubicBezTo>
                  <a:pt x="117" y="72"/>
                  <a:pt x="118" y="64"/>
                  <a:pt x="113" y="60"/>
                </a:cubicBezTo>
                <a:cubicBezTo>
                  <a:pt x="101" y="52"/>
                  <a:pt x="77" y="36"/>
                  <a:pt x="77" y="36"/>
                </a:cubicBezTo>
                <a:cubicBezTo>
                  <a:pt x="70" y="8"/>
                  <a:pt x="75" y="19"/>
                  <a:pt x="65" y="0"/>
                </a:cubicBezTo>
                <a:close/>
              </a:path>
            </a:pathLst>
          </a:custGeom>
          <a:solidFill>
            <a:srgbClr val="99CC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6" name="Freeform 24"/>
          <p:cNvSpPr>
            <a:spLocks/>
          </p:cNvSpPr>
          <p:nvPr/>
        </p:nvSpPr>
        <p:spPr bwMode="auto">
          <a:xfrm>
            <a:off x="6911976" y="3362325"/>
            <a:ext cx="309563" cy="306388"/>
          </a:xfrm>
          <a:custGeom>
            <a:avLst/>
            <a:gdLst>
              <a:gd name="T0" fmla="*/ 2147483646 w 198"/>
              <a:gd name="T1" fmla="*/ 2147483646 h 199"/>
              <a:gd name="T2" fmla="*/ 2147483646 w 198"/>
              <a:gd name="T3" fmla="*/ 2147483646 h 199"/>
              <a:gd name="T4" fmla="*/ 2147483646 w 198"/>
              <a:gd name="T5" fmla="*/ 2147483646 h 199"/>
              <a:gd name="T6" fmla="*/ 2147483646 w 198"/>
              <a:gd name="T7" fmla="*/ 2147483646 h 199"/>
              <a:gd name="T8" fmla="*/ 0 w 198"/>
              <a:gd name="T9" fmla="*/ 2147483646 h 199"/>
              <a:gd name="T10" fmla="*/ 2147483646 w 198"/>
              <a:gd name="T11" fmla="*/ 2147483646 h 199"/>
              <a:gd name="T12" fmla="*/ 2147483646 w 198"/>
              <a:gd name="T13" fmla="*/ 2147483646 h 199"/>
              <a:gd name="T14" fmla="*/ 2147483646 w 198"/>
              <a:gd name="T15" fmla="*/ 2147483646 h 199"/>
              <a:gd name="T16" fmla="*/ 2147483646 w 198"/>
              <a:gd name="T17" fmla="*/ 2147483646 h 199"/>
              <a:gd name="T18" fmla="*/ 2147483646 w 198"/>
              <a:gd name="T19" fmla="*/ 2147483646 h 199"/>
              <a:gd name="T20" fmla="*/ 2147483646 w 198"/>
              <a:gd name="T21" fmla="*/ 2147483646 h 199"/>
              <a:gd name="T22" fmla="*/ 2147483646 w 198"/>
              <a:gd name="T23" fmla="*/ 2147483646 h 199"/>
              <a:gd name="T24" fmla="*/ 2147483646 w 198"/>
              <a:gd name="T25" fmla="*/ 2147483646 h 199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</a:gdLst>
            <a:ahLst/>
            <a:cxnLst>
              <a:cxn ang="T26">
                <a:pos x="T0" y="T1"/>
              </a:cxn>
              <a:cxn ang="T27">
                <a:pos x="T2" y="T3"/>
              </a:cxn>
              <a:cxn ang="T28">
                <a:pos x="T4" y="T5"/>
              </a:cxn>
              <a:cxn ang="T29">
                <a:pos x="T6" y="T7"/>
              </a:cxn>
              <a:cxn ang="T30">
                <a:pos x="T8" y="T9"/>
              </a:cxn>
              <a:cxn ang="T31">
                <a:pos x="T10" y="T11"/>
              </a:cxn>
              <a:cxn ang="T32">
                <a:pos x="T12" y="T13"/>
              </a:cxn>
              <a:cxn ang="T33">
                <a:pos x="T14" y="T15"/>
              </a:cxn>
              <a:cxn ang="T34">
                <a:pos x="T16" y="T17"/>
              </a:cxn>
              <a:cxn ang="T35">
                <a:pos x="T18" y="T19"/>
              </a:cxn>
              <a:cxn ang="T36">
                <a:pos x="T20" y="T21"/>
              </a:cxn>
              <a:cxn ang="T37">
                <a:pos x="T22" y="T23"/>
              </a:cxn>
              <a:cxn ang="T38">
                <a:pos x="T24" y="T25"/>
              </a:cxn>
            </a:cxnLst>
            <a:rect l="0" t="0" r="r" b="b"/>
            <a:pathLst>
              <a:path w="198" h="199">
                <a:moveTo>
                  <a:pt x="198" y="127"/>
                </a:moveTo>
                <a:cubicBezTo>
                  <a:pt x="162" y="115"/>
                  <a:pt x="165" y="63"/>
                  <a:pt x="126" y="37"/>
                </a:cubicBezTo>
                <a:cubicBezTo>
                  <a:pt x="102" y="0"/>
                  <a:pt x="84" y="14"/>
                  <a:pt x="36" y="19"/>
                </a:cubicBezTo>
                <a:cubicBezTo>
                  <a:pt x="28" y="31"/>
                  <a:pt x="17" y="41"/>
                  <a:pt x="12" y="55"/>
                </a:cubicBezTo>
                <a:cubicBezTo>
                  <a:pt x="8" y="67"/>
                  <a:pt x="0" y="91"/>
                  <a:pt x="0" y="91"/>
                </a:cubicBezTo>
                <a:cubicBezTo>
                  <a:pt x="12" y="99"/>
                  <a:pt x="31" y="101"/>
                  <a:pt x="36" y="115"/>
                </a:cubicBezTo>
                <a:cubicBezTo>
                  <a:pt x="44" y="140"/>
                  <a:pt x="37" y="129"/>
                  <a:pt x="60" y="145"/>
                </a:cubicBezTo>
                <a:cubicBezTo>
                  <a:pt x="88" y="186"/>
                  <a:pt x="79" y="167"/>
                  <a:pt x="90" y="199"/>
                </a:cubicBezTo>
                <a:cubicBezTo>
                  <a:pt x="96" y="195"/>
                  <a:pt x="101" y="188"/>
                  <a:pt x="108" y="187"/>
                </a:cubicBezTo>
                <a:cubicBezTo>
                  <a:pt x="114" y="186"/>
                  <a:pt x="120" y="195"/>
                  <a:pt x="126" y="193"/>
                </a:cubicBezTo>
                <a:cubicBezTo>
                  <a:pt x="133" y="190"/>
                  <a:pt x="133" y="180"/>
                  <a:pt x="138" y="175"/>
                </a:cubicBezTo>
                <a:cubicBezTo>
                  <a:pt x="163" y="153"/>
                  <a:pt x="167" y="153"/>
                  <a:pt x="192" y="145"/>
                </a:cubicBezTo>
                <a:cubicBezTo>
                  <a:pt x="185" y="117"/>
                  <a:pt x="179" y="117"/>
                  <a:pt x="198" y="127"/>
                </a:cubicBezTo>
                <a:close/>
              </a:path>
            </a:pathLst>
          </a:custGeom>
          <a:solidFill>
            <a:srgbClr val="99FF33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7" name="Freeform 27"/>
          <p:cNvSpPr>
            <a:spLocks/>
          </p:cNvSpPr>
          <p:nvPr/>
        </p:nvSpPr>
        <p:spPr bwMode="auto">
          <a:xfrm>
            <a:off x="8037514" y="2365375"/>
            <a:ext cx="465137" cy="395288"/>
          </a:xfrm>
          <a:custGeom>
            <a:avLst/>
            <a:gdLst>
              <a:gd name="T0" fmla="*/ 2147483646 w 300"/>
              <a:gd name="T1" fmla="*/ 2147483646 h 258"/>
              <a:gd name="T2" fmla="*/ 2147483646 w 300"/>
              <a:gd name="T3" fmla="*/ 2147483646 h 258"/>
              <a:gd name="T4" fmla="*/ 2147483646 w 300"/>
              <a:gd name="T5" fmla="*/ 2147483646 h 258"/>
              <a:gd name="T6" fmla="*/ 2147483646 w 300"/>
              <a:gd name="T7" fmla="*/ 2147483646 h 258"/>
              <a:gd name="T8" fmla="*/ 2147483646 w 300"/>
              <a:gd name="T9" fmla="*/ 2147483646 h 258"/>
              <a:gd name="T10" fmla="*/ 2147483646 w 300"/>
              <a:gd name="T11" fmla="*/ 2147483646 h 258"/>
              <a:gd name="T12" fmla="*/ 2147483646 w 300"/>
              <a:gd name="T13" fmla="*/ 2147483646 h 258"/>
              <a:gd name="T14" fmla="*/ 2147483646 w 300"/>
              <a:gd name="T15" fmla="*/ 2147483646 h 258"/>
              <a:gd name="T16" fmla="*/ 2147483646 w 300"/>
              <a:gd name="T17" fmla="*/ 2147483646 h 258"/>
              <a:gd name="T18" fmla="*/ 0 w 300"/>
              <a:gd name="T19" fmla="*/ 2147483646 h 258"/>
              <a:gd name="T20" fmla="*/ 2147483646 w 300"/>
              <a:gd name="T21" fmla="*/ 2147483646 h 258"/>
              <a:gd name="T22" fmla="*/ 2147483646 w 300"/>
              <a:gd name="T23" fmla="*/ 2147483646 h 258"/>
              <a:gd name="T24" fmla="*/ 2147483646 w 300"/>
              <a:gd name="T25" fmla="*/ 2147483646 h 258"/>
              <a:gd name="T26" fmla="*/ 2147483646 w 300"/>
              <a:gd name="T27" fmla="*/ 2147483646 h 258"/>
              <a:gd name="T28" fmla="*/ 2147483646 w 300"/>
              <a:gd name="T29" fmla="*/ 2147483646 h 258"/>
              <a:gd name="T30" fmla="*/ 2147483646 w 300"/>
              <a:gd name="T31" fmla="*/ 2147483646 h 258"/>
              <a:gd name="T32" fmla="*/ 2147483646 w 300"/>
              <a:gd name="T33" fmla="*/ 2147483646 h 258"/>
              <a:gd name="T34" fmla="*/ 2147483646 w 300"/>
              <a:gd name="T35" fmla="*/ 2147483646 h 258"/>
              <a:gd name="T36" fmla="*/ 2147483646 w 300"/>
              <a:gd name="T37" fmla="*/ 2147483646 h 258"/>
              <a:gd name="T38" fmla="*/ 2147483646 w 300"/>
              <a:gd name="T39" fmla="*/ 2147483646 h 258"/>
              <a:gd name="T40" fmla="*/ 2147483646 w 300"/>
              <a:gd name="T41" fmla="*/ 2147483646 h 258"/>
              <a:gd name="T42" fmla="*/ 2147483646 w 300"/>
              <a:gd name="T43" fmla="*/ 2147483646 h 258"/>
              <a:gd name="T44" fmla="*/ 2147483646 w 300"/>
              <a:gd name="T45" fmla="*/ 2147483646 h 258"/>
              <a:gd name="T46" fmla="*/ 2147483646 w 300"/>
              <a:gd name="T47" fmla="*/ 2147483646 h 258"/>
              <a:gd name="T48" fmla="*/ 2147483646 w 300"/>
              <a:gd name="T49" fmla="*/ 2147483646 h 258"/>
              <a:gd name="T50" fmla="*/ 2147483646 w 300"/>
              <a:gd name="T51" fmla="*/ 2147483646 h 258"/>
              <a:gd name="T52" fmla="*/ 2147483646 w 300"/>
              <a:gd name="T53" fmla="*/ 2147483646 h 258"/>
              <a:gd name="T54" fmla="*/ 2147483646 w 300"/>
              <a:gd name="T55" fmla="*/ 2147483646 h 258"/>
              <a:gd name="T56" fmla="*/ 2147483646 w 300"/>
              <a:gd name="T57" fmla="*/ 0 h 258"/>
              <a:gd name="T58" fmla="*/ 2147483646 w 300"/>
              <a:gd name="T59" fmla="*/ 2147483646 h 258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0" t="0" r="r" b="b"/>
            <a:pathLst>
              <a:path w="300" h="258">
                <a:moveTo>
                  <a:pt x="270" y="6"/>
                </a:moveTo>
                <a:cubicBezTo>
                  <a:pt x="244" y="15"/>
                  <a:pt x="244" y="23"/>
                  <a:pt x="252" y="48"/>
                </a:cubicBezTo>
                <a:cubicBezTo>
                  <a:pt x="245" y="68"/>
                  <a:pt x="235" y="82"/>
                  <a:pt x="228" y="102"/>
                </a:cubicBezTo>
                <a:cubicBezTo>
                  <a:pt x="222" y="98"/>
                  <a:pt x="217" y="89"/>
                  <a:pt x="210" y="90"/>
                </a:cubicBezTo>
                <a:cubicBezTo>
                  <a:pt x="203" y="91"/>
                  <a:pt x="203" y="103"/>
                  <a:pt x="198" y="108"/>
                </a:cubicBezTo>
                <a:cubicBezTo>
                  <a:pt x="186" y="120"/>
                  <a:pt x="177" y="121"/>
                  <a:pt x="162" y="126"/>
                </a:cubicBezTo>
                <a:cubicBezTo>
                  <a:pt x="152" y="168"/>
                  <a:pt x="140" y="158"/>
                  <a:pt x="102" y="150"/>
                </a:cubicBezTo>
                <a:cubicBezTo>
                  <a:pt x="90" y="154"/>
                  <a:pt x="73" y="151"/>
                  <a:pt x="66" y="162"/>
                </a:cubicBezTo>
                <a:cubicBezTo>
                  <a:pt x="50" y="185"/>
                  <a:pt x="61" y="178"/>
                  <a:pt x="36" y="186"/>
                </a:cubicBezTo>
                <a:cubicBezTo>
                  <a:pt x="21" y="208"/>
                  <a:pt x="8" y="203"/>
                  <a:pt x="0" y="228"/>
                </a:cubicBezTo>
                <a:cubicBezTo>
                  <a:pt x="2" y="234"/>
                  <a:pt x="1" y="242"/>
                  <a:pt x="6" y="246"/>
                </a:cubicBezTo>
                <a:cubicBezTo>
                  <a:pt x="16" y="253"/>
                  <a:pt x="42" y="258"/>
                  <a:pt x="42" y="258"/>
                </a:cubicBezTo>
                <a:cubicBezTo>
                  <a:pt x="49" y="229"/>
                  <a:pt x="46" y="223"/>
                  <a:pt x="30" y="198"/>
                </a:cubicBezTo>
                <a:cubicBezTo>
                  <a:pt x="73" y="184"/>
                  <a:pt x="59" y="175"/>
                  <a:pt x="78" y="204"/>
                </a:cubicBezTo>
                <a:cubicBezTo>
                  <a:pt x="74" y="210"/>
                  <a:pt x="59" y="220"/>
                  <a:pt x="66" y="222"/>
                </a:cubicBezTo>
                <a:cubicBezTo>
                  <a:pt x="78" y="225"/>
                  <a:pt x="102" y="210"/>
                  <a:pt x="102" y="210"/>
                </a:cubicBezTo>
                <a:cubicBezTo>
                  <a:pt x="106" y="204"/>
                  <a:pt x="116" y="199"/>
                  <a:pt x="114" y="192"/>
                </a:cubicBezTo>
                <a:cubicBezTo>
                  <a:pt x="110" y="177"/>
                  <a:pt x="70" y="195"/>
                  <a:pt x="114" y="180"/>
                </a:cubicBezTo>
                <a:cubicBezTo>
                  <a:pt x="164" y="197"/>
                  <a:pt x="94" y="193"/>
                  <a:pt x="144" y="210"/>
                </a:cubicBezTo>
                <a:cubicBezTo>
                  <a:pt x="150" y="208"/>
                  <a:pt x="158" y="209"/>
                  <a:pt x="162" y="204"/>
                </a:cubicBezTo>
                <a:cubicBezTo>
                  <a:pt x="169" y="194"/>
                  <a:pt x="174" y="168"/>
                  <a:pt x="174" y="168"/>
                </a:cubicBezTo>
                <a:cubicBezTo>
                  <a:pt x="195" y="200"/>
                  <a:pt x="188" y="175"/>
                  <a:pt x="222" y="186"/>
                </a:cubicBezTo>
                <a:cubicBezTo>
                  <a:pt x="224" y="180"/>
                  <a:pt x="222" y="170"/>
                  <a:pt x="228" y="168"/>
                </a:cubicBezTo>
                <a:cubicBezTo>
                  <a:pt x="236" y="165"/>
                  <a:pt x="244" y="174"/>
                  <a:pt x="252" y="174"/>
                </a:cubicBezTo>
                <a:cubicBezTo>
                  <a:pt x="264" y="174"/>
                  <a:pt x="279" y="162"/>
                  <a:pt x="288" y="156"/>
                </a:cubicBezTo>
                <a:cubicBezTo>
                  <a:pt x="249" y="143"/>
                  <a:pt x="268" y="126"/>
                  <a:pt x="288" y="96"/>
                </a:cubicBezTo>
                <a:cubicBezTo>
                  <a:pt x="291" y="91"/>
                  <a:pt x="299" y="57"/>
                  <a:pt x="300" y="54"/>
                </a:cubicBezTo>
                <a:cubicBezTo>
                  <a:pt x="296" y="42"/>
                  <a:pt x="292" y="30"/>
                  <a:pt x="288" y="18"/>
                </a:cubicBezTo>
                <a:cubicBezTo>
                  <a:pt x="286" y="12"/>
                  <a:pt x="282" y="0"/>
                  <a:pt x="282" y="0"/>
                </a:cubicBezTo>
                <a:cubicBezTo>
                  <a:pt x="262" y="7"/>
                  <a:pt x="258" y="6"/>
                  <a:pt x="270" y="6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8" name="Freeform 28"/>
          <p:cNvSpPr>
            <a:spLocks/>
          </p:cNvSpPr>
          <p:nvPr/>
        </p:nvSpPr>
        <p:spPr bwMode="auto">
          <a:xfrm>
            <a:off x="6772276" y="2390776"/>
            <a:ext cx="976313" cy="898525"/>
          </a:xfrm>
          <a:custGeom>
            <a:avLst/>
            <a:gdLst>
              <a:gd name="T0" fmla="*/ 2147483646 w 624"/>
              <a:gd name="T1" fmla="*/ 2147483646 h 582"/>
              <a:gd name="T2" fmla="*/ 2147483646 w 624"/>
              <a:gd name="T3" fmla="*/ 2147483646 h 582"/>
              <a:gd name="T4" fmla="*/ 2147483646 w 624"/>
              <a:gd name="T5" fmla="*/ 2147483646 h 582"/>
              <a:gd name="T6" fmla="*/ 2147483646 w 624"/>
              <a:gd name="T7" fmla="*/ 2147483646 h 582"/>
              <a:gd name="T8" fmla="*/ 2147483646 w 624"/>
              <a:gd name="T9" fmla="*/ 2147483646 h 582"/>
              <a:gd name="T10" fmla="*/ 2147483646 w 624"/>
              <a:gd name="T11" fmla="*/ 2147483646 h 582"/>
              <a:gd name="T12" fmla="*/ 2147483646 w 624"/>
              <a:gd name="T13" fmla="*/ 2147483646 h 582"/>
              <a:gd name="T14" fmla="*/ 2147483646 w 624"/>
              <a:gd name="T15" fmla="*/ 2147483646 h 582"/>
              <a:gd name="T16" fmla="*/ 0 w 624"/>
              <a:gd name="T17" fmla="*/ 2147483646 h 582"/>
              <a:gd name="T18" fmla="*/ 2147483646 w 624"/>
              <a:gd name="T19" fmla="*/ 2147483646 h 582"/>
              <a:gd name="T20" fmla="*/ 2147483646 w 624"/>
              <a:gd name="T21" fmla="*/ 2147483646 h 582"/>
              <a:gd name="T22" fmla="*/ 2147483646 w 624"/>
              <a:gd name="T23" fmla="*/ 2147483646 h 582"/>
              <a:gd name="T24" fmla="*/ 2147483646 w 624"/>
              <a:gd name="T25" fmla="*/ 2147483646 h 582"/>
              <a:gd name="T26" fmla="*/ 2147483646 w 624"/>
              <a:gd name="T27" fmla="*/ 2147483646 h 582"/>
              <a:gd name="T28" fmla="*/ 2147483646 w 624"/>
              <a:gd name="T29" fmla="*/ 2147483646 h 582"/>
              <a:gd name="T30" fmla="*/ 2147483646 w 624"/>
              <a:gd name="T31" fmla="*/ 2147483646 h 582"/>
              <a:gd name="T32" fmla="*/ 2147483646 w 624"/>
              <a:gd name="T33" fmla="*/ 0 h 582"/>
              <a:gd name="T34" fmla="*/ 2147483646 w 624"/>
              <a:gd name="T35" fmla="*/ 2147483646 h 582"/>
              <a:gd name="T36" fmla="*/ 2147483646 w 624"/>
              <a:gd name="T37" fmla="*/ 2147483646 h 582"/>
              <a:gd name="T38" fmla="*/ 2147483646 w 624"/>
              <a:gd name="T39" fmla="*/ 2147483646 h 582"/>
              <a:gd name="T40" fmla="*/ 2147483646 w 624"/>
              <a:gd name="T41" fmla="*/ 2147483646 h 582"/>
              <a:gd name="T42" fmla="*/ 2147483646 w 624"/>
              <a:gd name="T43" fmla="*/ 2147483646 h 582"/>
              <a:gd name="T44" fmla="*/ 2147483646 w 624"/>
              <a:gd name="T45" fmla="*/ 2147483646 h 582"/>
              <a:gd name="T46" fmla="*/ 2147483646 w 624"/>
              <a:gd name="T47" fmla="*/ 2147483646 h 582"/>
              <a:gd name="T48" fmla="*/ 2147483646 w 624"/>
              <a:gd name="T49" fmla="*/ 2147483646 h 582"/>
              <a:gd name="T50" fmla="*/ 2147483646 w 624"/>
              <a:gd name="T51" fmla="*/ 2147483646 h 582"/>
              <a:gd name="T52" fmla="*/ 2147483646 w 624"/>
              <a:gd name="T53" fmla="*/ 2147483646 h 582"/>
              <a:gd name="T54" fmla="*/ 2147483646 w 624"/>
              <a:gd name="T55" fmla="*/ 2147483646 h 582"/>
              <a:gd name="T56" fmla="*/ 2147483646 w 624"/>
              <a:gd name="T57" fmla="*/ 2147483646 h 582"/>
              <a:gd name="T58" fmla="*/ 2147483646 w 624"/>
              <a:gd name="T59" fmla="*/ 2147483646 h 582"/>
              <a:gd name="T60" fmla="*/ 2147483646 w 624"/>
              <a:gd name="T61" fmla="*/ 2147483646 h 582"/>
              <a:gd name="T62" fmla="*/ 2147483646 w 624"/>
              <a:gd name="T63" fmla="*/ 2147483646 h 582"/>
              <a:gd name="T64" fmla="*/ 2147483646 w 624"/>
              <a:gd name="T65" fmla="*/ 2147483646 h 582"/>
              <a:gd name="T66" fmla="*/ 2147483646 w 624"/>
              <a:gd name="T67" fmla="*/ 2147483646 h 582"/>
              <a:gd name="T68" fmla="*/ 2147483646 w 624"/>
              <a:gd name="T69" fmla="*/ 2147483646 h 582"/>
              <a:gd name="T70" fmla="*/ 2147483646 w 624"/>
              <a:gd name="T71" fmla="*/ 2147483646 h 582"/>
              <a:gd name="T72" fmla="*/ 2147483646 w 624"/>
              <a:gd name="T73" fmla="*/ 2147483646 h 582"/>
              <a:gd name="T74" fmla="*/ 2147483646 w 624"/>
              <a:gd name="T75" fmla="*/ 2147483646 h 582"/>
              <a:gd name="T76" fmla="*/ 2147483646 w 624"/>
              <a:gd name="T77" fmla="*/ 2147483646 h 582"/>
              <a:gd name="T78" fmla="*/ 2147483646 w 624"/>
              <a:gd name="T79" fmla="*/ 2147483646 h 582"/>
              <a:gd name="T80" fmla="*/ 2147483646 w 624"/>
              <a:gd name="T81" fmla="*/ 2147483646 h 582"/>
              <a:gd name="T82" fmla="*/ 2147483646 w 624"/>
              <a:gd name="T83" fmla="*/ 2147483646 h 582"/>
              <a:gd name="T84" fmla="*/ 2147483646 w 624"/>
              <a:gd name="T85" fmla="*/ 2147483646 h 582"/>
              <a:gd name="T86" fmla="*/ 2147483646 w 624"/>
              <a:gd name="T87" fmla="*/ 2147483646 h 582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624" h="582">
                <a:moveTo>
                  <a:pt x="252" y="504"/>
                </a:moveTo>
                <a:cubicBezTo>
                  <a:pt x="242" y="502"/>
                  <a:pt x="231" y="503"/>
                  <a:pt x="222" y="498"/>
                </a:cubicBezTo>
                <a:cubicBezTo>
                  <a:pt x="199" y="485"/>
                  <a:pt x="212" y="450"/>
                  <a:pt x="198" y="432"/>
                </a:cubicBezTo>
                <a:cubicBezTo>
                  <a:pt x="190" y="421"/>
                  <a:pt x="174" y="418"/>
                  <a:pt x="162" y="414"/>
                </a:cubicBezTo>
                <a:cubicBezTo>
                  <a:pt x="158" y="402"/>
                  <a:pt x="154" y="390"/>
                  <a:pt x="150" y="378"/>
                </a:cubicBezTo>
                <a:cubicBezTo>
                  <a:pt x="148" y="372"/>
                  <a:pt x="138" y="374"/>
                  <a:pt x="132" y="372"/>
                </a:cubicBezTo>
                <a:cubicBezTo>
                  <a:pt x="74" y="358"/>
                  <a:pt x="125" y="374"/>
                  <a:pt x="84" y="360"/>
                </a:cubicBezTo>
                <a:cubicBezTo>
                  <a:pt x="61" y="326"/>
                  <a:pt x="42" y="288"/>
                  <a:pt x="24" y="252"/>
                </a:cubicBezTo>
                <a:cubicBezTo>
                  <a:pt x="15" y="234"/>
                  <a:pt x="0" y="198"/>
                  <a:pt x="0" y="198"/>
                </a:cubicBezTo>
                <a:cubicBezTo>
                  <a:pt x="14" y="155"/>
                  <a:pt x="1" y="169"/>
                  <a:pt x="30" y="150"/>
                </a:cubicBezTo>
                <a:cubicBezTo>
                  <a:pt x="50" y="157"/>
                  <a:pt x="64" y="167"/>
                  <a:pt x="84" y="174"/>
                </a:cubicBezTo>
                <a:cubicBezTo>
                  <a:pt x="96" y="170"/>
                  <a:pt x="118" y="174"/>
                  <a:pt x="120" y="162"/>
                </a:cubicBezTo>
                <a:cubicBezTo>
                  <a:pt x="122" y="152"/>
                  <a:pt x="118" y="138"/>
                  <a:pt x="126" y="132"/>
                </a:cubicBezTo>
                <a:cubicBezTo>
                  <a:pt x="144" y="118"/>
                  <a:pt x="170" y="121"/>
                  <a:pt x="192" y="114"/>
                </a:cubicBezTo>
                <a:cubicBezTo>
                  <a:pt x="200" y="102"/>
                  <a:pt x="208" y="90"/>
                  <a:pt x="216" y="78"/>
                </a:cubicBezTo>
                <a:cubicBezTo>
                  <a:pt x="220" y="72"/>
                  <a:pt x="228" y="60"/>
                  <a:pt x="228" y="60"/>
                </a:cubicBezTo>
                <a:cubicBezTo>
                  <a:pt x="215" y="21"/>
                  <a:pt x="249" y="11"/>
                  <a:pt x="282" y="0"/>
                </a:cubicBezTo>
                <a:cubicBezTo>
                  <a:pt x="312" y="6"/>
                  <a:pt x="326" y="6"/>
                  <a:pt x="336" y="36"/>
                </a:cubicBezTo>
                <a:cubicBezTo>
                  <a:pt x="332" y="48"/>
                  <a:pt x="328" y="60"/>
                  <a:pt x="324" y="72"/>
                </a:cubicBezTo>
                <a:cubicBezTo>
                  <a:pt x="322" y="78"/>
                  <a:pt x="318" y="90"/>
                  <a:pt x="318" y="90"/>
                </a:cubicBezTo>
                <a:cubicBezTo>
                  <a:pt x="321" y="106"/>
                  <a:pt x="317" y="128"/>
                  <a:pt x="330" y="138"/>
                </a:cubicBezTo>
                <a:cubicBezTo>
                  <a:pt x="340" y="145"/>
                  <a:pt x="366" y="150"/>
                  <a:pt x="366" y="150"/>
                </a:cubicBezTo>
                <a:cubicBezTo>
                  <a:pt x="418" y="133"/>
                  <a:pt x="445" y="145"/>
                  <a:pt x="504" y="150"/>
                </a:cubicBezTo>
                <a:cubicBezTo>
                  <a:pt x="528" y="158"/>
                  <a:pt x="533" y="170"/>
                  <a:pt x="558" y="162"/>
                </a:cubicBezTo>
                <a:cubicBezTo>
                  <a:pt x="565" y="173"/>
                  <a:pt x="599" y="230"/>
                  <a:pt x="600" y="234"/>
                </a:cubicBezTo>
                <a:cubicBezTo>
                  <a:pt x="604" y="246"/>
                  <a:pt x="612" y="270"/>
                  <a:pt x="612" y="270"/>
                </a:cubicBezTo>
                <a:cubicBezTo>
                  <a:pt x="574" y="283"/>
                  <a:pt x="605" y="293"/>
                  <a:pt x="624" y="306"/>
                </a:cubicBezTo>
                <a:cubicBezTo>
                  <a:pt x="618" y="310"/>
                  <a:pt x="612" y="315"/>
                  <a:pt x="606" y="318"/>
                </a:cubicBezTo>
                <a:cubicBezTo>
                  <a:pt x="600" y="321"/>
                  <a:pt x="592" y="319"/>
                  <a:pt x="588" y="324"/>
                </a:cubicBezTo>
                <a:cubicBezTo>
                  <a:pt x="544" y="379"/>
                  <a:pt x="621" y="322"/>
                  <a:pt x="564" y="360"/>
                </a:cubicBezTo>
                <a:cubicBezTo>
                  <a:pt x="550" y="403"/>
                  <a:pt x="563" y="389"/>
                  <a:pt x="534" y="408"/>
                </a:cubicBezTo>
                <a:cubicBezTo>
                  <a:pt x="530" y="414"/>
                  <a:pt x="527" y="421"/>
                  <a:pt x="522" y="426"/>
                </a:cubicBezTo>
                <a:cubicBezTo>
                  <a:pt x="517" y="431"/>
                  <a:pt x="509" y="432"/>
                  <a:pt x="504" y="438"/>
                </a:cubicBezTo>
                <a:cubicBezTo>
                  <a:pt x="500" y="443"/>
                  <a:pt x="503" y="452"/>
                  <a:pt x="498" y="456"/>
                </a:cubicBezTo>
                <a:cubicBezTo>
                  <a:pt x="484" y="465"/>
                  <a:pt x="464" y="460"/>
                  <a:pt x="450" y="468"/>
                </a:cubicBezTo>
                <a:cubicBezTo>
                  <a:pt x="437" y="475"/>
                  <a:pt x="414" y="492"/>
                  <a:pt x="414" y="492"/>
                </a:cubicBezTo>
                <a:cubicBezTo>
                  <a:pt x="372" y="481"/>
                  <a:pt x="350" y="506"/>
                  <a:pt x="312" y="516"/>
                </a:cubicBezTo>
                <a:cubicBezTo>
                  <a:pt x="314" y="522"/>
                  <a:pt x="314" y="529"/>
                  <a:pt x="318" y="534"/>
                </a:cubicBezTo>
                <a:cubicBezTo>
                  <a:pt x="323" y="540"/>
                  <a:pt x="333" y="539"/>
                  <a:pt x="336" y="546"/>
                </a:cubicBezTo>
                <a:cubicBezTo>
                  <a:pt x="345" y="569"/>
                  <a:pt x="283" y="578"/>
                  <a:pt x="270" y="582"/>
                </a:cubicBezTo>
                <a:cubicBezTo>
                  <a:pt x="228" y="568"/>
                  <a:pt x="282" y="568"/>
                  <a:pt x="306" y="552"/>
                </a:cubicBezTo>
                <a:cubicBezTo>
                  <a:pt x="280" y="512"/>
                  <a:pt x="320" y="529"/>
                  <a:pt x="282" y="504"/>
                </a:cubicBezTo>
                <a:cubicBezTo>
                  <a:pt x="276" y="506"/>
                  <a:pt x="270" y="511"/>
                  <a:pt x="264" y="510"/>
                </a:cubicBezTo>
                <a:cubicBezTo>
                  <a:pt x="256" y="509"/>
                  <a:pt x="236" y="488"/>
                  <a:pt x="252" y="504"/>
                </a:cubicBezTo>
                <a:close/>
              </a:path>
            </a:pathLst>
          </a:custGeom>
          <a:solidFill>
            <a:srgbClr val="FFFF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9" name="Freeform 29"/>
          <p:cNvSpPr>
            <a:spLocks/>
          </p:cNvSpPr>
          <p:nvPr/>
        </p:nvSpPr>
        <p:spPr bwMode="auto">
          <a:xfrm>
            <a:off x="3932239" y="1066801"/>
            <a:ext cx="4459287" cy="1979613"/>
          </a:xfrm>
          <a:custGeom>
            <a:avLst/>
            <a:gdLst>
              <a:gd name="T0" fmla="*/ 2147483646 w 2857"/>
              <a:gd name="T1" fmla="*/ 2147483646 h 1284"/>
              <a:gd name="T2" fmla="*/ 2147483646 w 2857"/>
              <a:gd name="T3" fmla="*/ 2147483646 h 1284"/>
              <a:gd name="T4" fmla="*/ 2147483646 w 2857"/>
              <a:gd name="T5" fmla="*/ 2147483646 h 1284"/>
              <a:gd name="T6" fmla="*/ 2147483646 w 2857"/>
              <a:gd name="T7" fmla="*/ 2147483646 h 1284"/>
              <a:gd name="T8" fmla="*/ 2147483646 w 2857"/>
              <a:gd name="T9" fmla="*/ 2147483646 h 1284"/>
              <a:gd name="T10" fmla="*/ 2147483646 w 2857"/>
              <a:gd name="T11" fmla="*/ 2147483646 h 1284"/>
              <a:gd name="T12" fmla="*/ 2147483646 w 2857"/>
              <a:gd name="T13" fmla="*/ 2147483646 h 1284"/>
              <a:gd name="T14" fmla="*/ 2147483646 w 2857"/>
              <a:gd name="T15" fmla="*/ 2147483646 h 1284"/>
              <a:gd name="T16" fmla="*/ 2147483646 w 2857"/>
              <a:gd name="T17" fmla="*/ 2147483646 h 1284"/>
              <a:gd name="T18" fmla="*/ 2147483646 w 2857"/>
              <a:gd name="T19" fmla="*/ 2147483646 h 1284"/>
              <a:gd name="T20" fmla="*/ 2147483646 w 2857"/>
              <a:gd name="T21" fmla="*/ 2147483646 h 1284"/>
              <a:gd name="T22" fmla="*/ 2147483646 w 2857"/>
              <a:gd name="T23" fmla="*/ 2147483646 h 1284"/>
              <a:gd name="T24" fmla="*/ 2147483646 w 2857"/>
              <a:gd name="T25" fmla="*/ 2147483646 h 1284"/>
              <a:gd name="T26" fmla="*/ 2147483646 w 2857"/>
              <a:gd name="T27" fmla="*/ 2147483646 h 1284"/>
              <a:gd name="T28" fmla="*/ 2147483646 w 2857"/>
              <a:gd name="T29" fmla="*/ 2147483646 h 1284"/>
              <a:gd name="T30" fmla="*/ 2147483646 w 2857"/>
              <a:gd name="T31" fmla="*/ 2147483646 h 1284"/>
              <a:gd name="T32" fmla="*/ 2147483646 w 2857"/>
              <a:gd name="T33" fmla="*/ 2147483646 h 1284"/>
              <a:gd name="T34" fmla="*/ 2147483646 w 2857"/>
              <a:gd name="T35" fmla="*/ 2147483646 h 1284"/>
              <a:gd name="T36" fmla="*/ 2147483646 w 2857"/>
              <a:gd name="T37" fmla="*/ 2147483646 h 1284"/>
              <a:gd name="T38" fmla="*/ 2147483646 w 2857"/>
              <a:gd name="T39" fmla="*/ 2147483646 h 1284"/>
              <a:gd name="T40" fmla="*/ 2147483646 w 2857"/>
              <a:gd name="T41" fmla="*/ 2147483646 h 1284"/>
              <a:gd name="T42" fmla="*/ 2147483646 w 2857"/>
              <a:gd name="T43" fmla="*/ 2147483646 h 1284"/>
              <a:gd name="T44" fmla="*/ 2147483646 w 2857"/>
              <a:gd name="T45" fmla="*/ 2147483646 h 1284"/>
              <a:gd name="T46" fmla="*/ 2147483646 w 2857"/>
              <a:gd name="T47" fmla="*/ 2147483646 h 1284"/>
              <a:gd name="T48" fmla="*/ 2147483646 w 2857"/>
              <a:gd name="T49" fmla="*/ 2147483646 h 1284"/>
              <a:gd name="T50" fmla="*/ 2147483646 w 2857"/>
              <a:gd name="T51" fmla="*/ 2147483646 h 1284"/>
              <a:gd name="T52" fmla="*/ 2147483646 w 2857"/>
              <a:gd name="T53" fmla="*/ 2147483646 h 1284"/>
              <a:gd name="T54" fmla="*/ 2147483646 w 2857"/>
              <a:gd name="T55" fmla="*/ 2147483646 h 1284"/>
              <a:gd name="T56" fmla="*/ 2147483646 w 2857"/>
              <a:gd name="T57" fmla="*/ 2147483646 h 1284"/>
              <a:gd name="T58" fmla="*/ 2147483646 w 2857"/>
              <a:gd name="T59" fmla="*/ 2147483646 h 1284"/>
              <a:gd name="T60" fmla="*/ 2147483646 w 2857"/>
              <a:gd name="T61" fmla="*/ 2147483646 h 1284"/>
              <a:gd name="T62" fmla="*/ 2147483646 w 2857"/>
              <a:gd name="T63" fmla="*/ 2147483646 h 1284"/>
              <a:gd name="T64" fmla="*/ 2147483646 w 2857"/>
              <a:gd name="T65" fmla="*/ 2147483646 h 1284"/>
              <a:gd name="T66" fmla="*/ 2147483646 w 2857"/>
              <a:gd name="T67" fmla="*/ 2147483646 h 1284"/>
              <a:gd name="T68" fmla="*/ 2147483646 w 2857"/>
              <a:gd name="T69" fmla="*/ 2147483646 h 1284"/>
              <a:gd name="T70" fmla="*/ 2147483646 w 2857"/>
              <a:gd name="T71" fmla="*/ 2147483646 h 1284"/>
              <a:gd name="T72" fmla="*/ 2147483646 w 2857"/>
              <a:gd name="T73" fmla="*/ 2147483646 h 1284"/>
              <a:gd name="T74" fmla="*/ 2147483646 w 2857"/>
              <a:gd name="T75" fmla="*/ 2147483646 h 1284"/>
              <a:gd name="T76" fmla="*/ 2147483646 w 2857"/>
              <a:gd name="T77" fmla="*/ 2147483646 h 1284"/>
              <a:gd name="T78" fmla="*/ 2147483646 w 2857"/>
              <a:gd name="T79" fmla="*/ 2147483646 h 1284"/>
              <a:gd name="T80" fmla="*/ 2147483646 w 2857"/>
              <a:gd name="T81" fmla="*/ 2147483646 h 1284"/>
              <a:gd name="T82" fmla="*/ 2147483646 w 2857"/>
              <a:gd name="T83" fmla="*/ 2147483646 h 1284"/>
              <a:gd name="T84" fmla="*/ 2147483646 w 2857"/>
              <a:gd name="T85" fmla="*/ 2147483646 h 1284"/>
              <a:gd name="T86" fmla="*/ 2147483646 w 2857"/>
              <a:gd name="T87" fmla="*/ 2147483646 h 1284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2857" h="1284">
                <a:moveTo>
                  <a:pt x="14" y="720"/>
                </a:moveTo>
                <a:cubicBezTo>
                  <a:pt x="53" y="707"/>
                  <a:pt x="23" y="685"/>
                  <a:pt x="62" y="672"/>
                </a:cubicBezTo>
                <a:cubicBezTo>
                  <a:pt x="94" y="624"/>
                  <a:pt x="191" y="599"/>
                  <a:pt x="248" y="588"/>
                </a:cubicBezTo>
                <a:cubicBezTo>
                  <a:pt x="280" y="599"/>
                  <a:pt x="311" y="586"/>
                  <a:pt x="344" y="594"/>
                </a:cubicBezTo>
                <a:cubicBezTo>
                  <a:pt x="373" y="613"/>
                  <a:pt x="355" y="608"/>
                  <a:pt x="398" y="594"/>
                </a:cubicBezTo>
                <a:cubicBezTo>
                  <a:pt x="404" y="592"/>
                  <a:pt x="416" y="588"/>
                  <a:pt x="416" y="588"/>
                </a:cubicBezTo>
                <a:cubicBezTo>
                  <a:pt x="445" y="595"/>
                  <a:pt x="466" y="591"/>
                  <a:pt x="494" y="582"/>
                </a:cubicBezTo>
                <a:cubicBezTo>
                  <a:pt x="502" y="570"/>
                  <a:pt x="510" y="558"/>
                  <a:pt x="518" y="546"/>
                </a:cubicBezTo>
                <a:cubicBezTo>
                  <a:pt x="522" y="540"/>
                  <a:pt x="523" y="530"/>
                  <a:pt x="530" y="528"/>
                </a:cubicBezTo>
                <a:cubicBezTo>
                  <a:pt x="542" y="524"/>
                  <a:pt x="566" y="516"/>
                  <a:pt x="566" y="516"/>
                </a:cubicBezTo>
                <a:cubicBezTo>
                  <a:pt x="583" y="490"/>
                  <a:pt x="604" y="481"/>
                  <a:pt x="614" y="450"/>
                </a:cubicBezTo>
                <a:cubicBezTo>
                  <a:pt x="598" y="402"/>
                  <a:pt x="645" y="376"/>
                  <a:pt x="686" y="366"/>
                </a:cubicBezTo>
                <a:cubicBezTo>
                  <a:pt x="689" y="364"/>
                  <a:pt x="727" y="348"/>
                  <a:pt x="728" y="348"/>
                </a:cubicBezTo>
                <a:cubicBezTo>
                  <a:pt x="740" y="340"/>
                  <a:pt x="746" y="326"/>
                  <a:pt x="758" y="318"/>
                </a:cubicBezTo>
                <a:cubicBezTo>
                  <a:pt x="766" y="306"/>
                  <a:pt x="780" y="300"/>
                  <a:pt x="788" y="288"/>
                </a:cubicBezTo>
                <a:cubicBezTo>
                  <a:pt x="806" y="262"/>
                  <a:pt x="784" y="253"/>
                  <a:pt x="824" y="240"/>
                </a:cubicBezTo>
                <a:cubicBezTo>
                  <a:pt x="855" y="194"/>
                  <a:pt x="837" y="201"/>
                  <a:pt x="902" y="192"/>
                </a:cubicBezTo>
                <a:cubicBezTo>
                  <a:pt x="914" y="188"/>
                  <a:pt x="927" y="187"/>
                  <a:pt x="938" y="180"/>
                </a:cubicBezTo>
                <a:cubicBezTo>
                  <a:pt x="944" y="176"/>
                  <a:pt x="949" y="171"/>
                  <a:pt x="956" y="168"/>
                </a:cubicBezTo>
                <a:cubicBezTo>
                  <a:pt x="968" y="163"/>
                  <a:pt x="992" y="156"/>
                  <a:pt x="992" y="156"/>
                </a:cubicBezTo>
                <a:cubicBezTo>
                  <a:pt x="998" y="146"/>
                  <a:pt x="1039" y="107"/>
                  <a:pt x="1010" y="150"/>
                </a:cubicBezTo>
                <a:cubicBezTo>
                  <a:pt x="1039" y="169"/>
                  <a:pt x="1021" y="164"/>
                  <a:pt x="1064" y="150"/>
                </a:cubicBezTo>
                <a:cubicBezTo>
                  <a:pt x="1079" y="145"/>
                  <a:pt x="1096" y="147"/>
                  <a:pt x="1112" y="144"/>
                </a:cubicBezTo>
                <a:cubicBezTo>
                  <a:pt x="1152" y="137"/>
                  <a:pt x="1186" y="126"/>
                  <a:pt x="1226" y="120"/>
                </a:cubicBezTo>
                <a:cubicBezTo>
                  <a:pt x="1256" y="110"/>
                  <a:pt x="1285" y="106"/>
                  <a:pt x="1316" y="102"/>
                </a:cubicBezTo>
                <a:cubicBezTo>
                  <a:pt x="1354" y="105"/>
                  <a:pt x="1392" y="114"/>
                  <a:pt x="1430" y="114"/>
                </a:cubicBezTo>
                <a:cubicBezTo>
                  <a:pt x="1499" y="114"/>
                  <a:pt x="1586" y="88"/>
                  <a:pt x="1652" y="66"/>
                </a:cubicBezTo>
                <a:cubicBezTo>
                  <a:pt x="1691" y="53"/>
                  <a:pt x="1727" y="37"/>
                  <a:pt x="1766" y="24"/>
                </a:cubicBezTo>
                <a:cubicBezTo>
                  <a:pt x="1785" y="18"/>
                  <a:pt x="1820" y="0"/>
                  <a:pt x="1820" y="0"/>
                </a:cubicBezTo>
                <a:cubicBezTo>
                  <a:pt x="1826" y="2"/>
                  <a:pt x="1838" y="0"/>
                  <a:pt x="1838" y="6"/>
                </a:cubicBezTo>
                <a:cubicBezTo>
                  <a:pt x="1838" y="12"/>
                  <a:pt x="1814" y="11"/>
                  <a:pt x="1820" y="12"/>
                </a:cubicBezTo>
                <a:cubicBezTo>
                  <a:pt x="1865" y="21"/>
                  <a:pt x="1899" y="31"/>
                  <a:pt x="1946" y="36"/>
                </a:cubicBezTo>
                <a:cubicBezTo>
                  <a:pt x="1983" y="24"/>
                  <a:pt x="2004" y="49"/>
                  <a:pt x="2036" y="60"/>
                </a:cubicBezTo>
                <a:cubicBezTo>
                  <a:pt x="2071" y="48"/>
                  <a:pt x="2097" y="69"/>
                  <a:pt x="2126" y="84"/>
                </a:cubicBezTo>
                <a:cubicBezTo>
                  <a:pt x="2154" y="98"/>
                  <a:pt x="2191" y="103"/>
                  <a:pt x="2216" y="120"/>
                </a:cubicBezTo>
                <a:cubicBezTo>
                  <a:pt x="2228" y="128"/>
                  <a:pt x="2238" y="139"/>
                  <a:pt x="2252" y="144"/>
                </a:cubicBezTo>
                <a:cubicBezTo>
                  <a:pt x="2302" y="161"/>
                  <a:pt x="2277" y="149"/>
                  <a:pt x="2324" y="180"/>
                </a:cubicBezTo>
                <a:cubicBezTo>
                  <a:pt x="2330" y="184"/>
                  <a:pt x="2342" y="192"/>
                  <a:pt x="2342" y="192"/>
                </a:cubicBezTo>
                <a:cubicBezTo>
                  <a:pt x="2346" y="198"/>
                  <a:pt x="2349" y="205"/>
                  <a:pt x="2354" y="210"/>
                </a:cubicBezTo>
                <a:cubicBezTo>
                  <a:pt x="2365" y="219"/>
                  <a:pt x="2390" y="234"/>
                  <a:pt x="2390" y="234"/>
                </a:cubicBezTo>
                <a:cubicBezTo>
                  <a:pt x="2409" y="263"/>
                  <a:pt x="2445" y="263"/>
                  <a:pt x="2474" y="282"/>
                </a:cubicBezTo>
                <a:cubicBezTo>
                  <a:pt x="2481" y="293"/>
                  <a:pt x="2483" y="309"/>
                  <a:pt x="2492" y="318"/>
                </a:cubicBezTo>
                <a:cubicBezTo>
                  <a:pt x="2518" y="344"/>
                  <a:pt x="2553" y="353"/>
                  <a:pt x="2582" y="372"/>
                </a:cubicBezTo>
                <a:cubicBezTo>
                  <a:pt x="2586" y="378"/>
                  <a:pt x="2589" y="385"/>
                  <a:pt x="2594" y="390"/>
                </a:cubicBezTo>
                <a:cubicBezTo>
                  <a:pt x="2599" y="395"/>
                  <a:pt x="2607" y="396"/>
                  <a:pt x="2612" y="402"/>
                </a:cubicBezTo>
                <a:cubicBezTo>
                  <a:pt x="2635" y="431"/>
                  <a:pt x="2597" y="413"/>
                  <a:pt x="2636" y="426"/>
                </a:cubicBezTo>
                <a:cubicBezTo>
                  <a:pt x="2652" y="450"/>
                  <a:pt x="2710" y="491"/>
                  <a:pt x="2738" y="510"/>
                </a:cubicBezTo>
                <a:cubicBezTo>
                  <a:pt x="2757" y="539"/>
                  <a:pt x="2789" y="559"/>
                  <a:pt x="2822" y="570"/>
                </a:cubicBezTo>
                <a:cubicBezTo>
                  <a:pt x="2840" y="597"/>
                  <a:pt x="2842" y="624"/>
                  <a:pt x="2852" y="654"/>
                </a:cubicBezTo>
                <a:cubicBezTo>
                  <a:pt x="2838" y="695"/>
                  <a:pt x="2857" y="651"/>
                  <a:pt x="2828" y="684"/>
                </a:cubicBezTo>
                <a:cubicBezTo>
                  <a:pt x="2779" y="740"/>
                  <a:pt x="2827" y="705"/>
                  <a:pt x="2786" y="732"/>
                </a:cubicBezTo>
                <a:cubicBezTo>
                  <a:pt x="2778" y="744"/>
                  <a:pt x="2770" y="756"/>
                  <a:pt x="2762" y="768"/>
                </a:cubicBezTo>
                <a:cubicBezTo>
                  <a:pt x="2755" y="779"/>
                  <a:pt x="2737" y="773"/>
                  <a:pt x="2726" y="780"/>
                </a:cubicBezTo>
                <a:cubicBezTo>
                  <a:pt x="2720" y="784"/>
                  <a:pt x="2715" y="790"/>
                  <a:pt x="2708" y="792"/>
                </a:cubicBezTo>
                <a:cubicBezTo>
                  <a:pt x="2692" y="796"/>
                  <a:pt x="2676" y="796"/>
                  <a:pt x="2660" y="798"/>
                </a:cubicBezTo>
                <a:cubicBezTo>
                  <a:pt x="2654" y="800"/>
                  <a:pt x="2646" y="800"/>
                  <a:pt x="2642" y="804"/>
                </a:cubicBezTo>
                <a:cubicBezTo>
                  <a:pt x="2632" y="814"/>
                  <a:pt x="2630" y="832"/>
                  <a:pt x="2618" y="840"/>
                </a:cubicBezTo>
                <a:cubicBezTo>
                  <a:pt x="2588" y="860"/>
                  <a:pt x="2555" y="865"/>
                  <a:pt x="2522" y="876"/>
                </a:cubicBezTo>
                <a:cubicBezTo>
                  <a:pt x="2505" y="926"/>
                  <a:pt x="2497" y="884"/>
                  <a:pt x="2486" y="870"/>
                </a:cubicBezTo>
                <a:cubicBezTo>
                  <a:pt x="2481" y="864"/>
                  <a:pt x="2474" y="862"/>
                  <a:pt x="2468" y="858"/>
                </a:cubicBezTo>
                <a:cubicBezTo>
                  <a:pt x="2426" y="886"/>
                  <a:pt x="2440" y="870"/>
                  <a:pt x="2420" y="900"/>
                </a:cubicBezTo>
                <a:cubicBezTo>
                  <a:pt x="2380" y="887"/>
                  <a:pt x="2412" y="877"/>
                  <a:pt x="2432" y="870"/>
                </a:cubicBezTo>
                <a:cubicBezTo>
                  <a:pt x="2441" y="844"/>
                  <a:pt x="2437" y="837"/>
                  <a:pt x="2414" y="822"/>
                </a:cubicBezTo>
                <a:cubicBezTo>
                  <a:pt x="2379" y="834"/>
                  <a:pt x="2372" y="874"/>
                  <a:pt x="2342" y="894"/>
                </a:cubicBezTo>
                <a:cubicBezTo>
                  <a:pt x="2305" y="950"/>
                  <a:pt x="2396" y="955"/>
                  <a:pt x="2432" y="960"/>
                </a:cubicBezTo>
                <a:cubicBezTo>
                  <a:pt x="2420" y="964"/>
                  <a:pt x="2405" y="963"/>
                  <a:pt x="2396" y="972"/>
                </a:cubicBezTo>
                <a:cubicBezTo>
                  <a:pt x="2374" y="994"/>
                  <a:pt x="2372" y="1006"/>
                  <a:pt x="2342" y="1014"/>
                </a:cubicBezTo>
                <a:cubicBezTo>
                  <a:pt x="2273" y="1004"/>
                  <a:pt x="2245" y="1000"/>
                  <a:pt x="2162" y="996"/>
                </a:cubicBezTo>
                <a:cubicBezTo>
                  <a:pt x="2117" y="966"/>
                  <a:pt x="2149" y="950"/>
                  <a:pt x="2162" y="912"/>
                </a:cubicBezTo>
                <a:cubicBezTo>
                  <a:pt x="2149" y="873"/>
                  <a:pt x="2139" y="879"/>
                  <a:pt x="2108" y="858"/>
                </a:cubicBezTo>
                <a:cubicBezTo>
                  <a:pt x="2092" y="861"/>
                  <a:pt x="2070" y="857"/>
                  <a:pt x="2060" y="870"/>
                </a:cubicBezTo>
                <a:cubicBezTo>
                  <a:pt x="2036" y="904"/>
                  <a:pt x="2064" y="915"/>
                  <a:pt x="2018" y="930"/>
                </a:cubicBezTo>
                <a:cubicBezTo>
                  <a:pt x="1997" y="962"/>
                  <a:pt x="2004" y="942"/>
                  <a:pt x="2030" y="942"/>
                </a:cubicBezTo>
                <a:cubicBezTo>
                  <a:pt x="2036" y="942"/>
                  <a:pt x="2018" y="945"/>
                  <a:pt x="2012" y="948"/>
                </a:cubicBezTo>
                <a:cubicBezTo>
                  <a:pt x="2006" y="951"/>
                  <a:pt x="2001" y="957"/>
                  <a:pt x="1994" y="960"/>
                </a:cubicBezTo>
                <a:cubicBezTo>
                  <a:pt x="1930" y="989"/>
                  <a:pt x="1981" y="957"/>
                  <a:pt x="1940" y="984"/>
                </a:cubicBezTo>
                <a:cubicBezTo>
                  <a:pt x="1926" y="1026"/>
                  <a:pt x="1940" y="1016"/>
                  <a:pt x="1910" y="1026"/>
                </a:cubicBezTo>
                <a:cubicBezTo>
                  <a:pt x="1898" y="1022"/>
                  <a:pt x="1886" y="1018"/>
                  <a:pt x="1874" y="1014"/>
                </a:cubicBezTo>
                <a:cubicBezTo>
                  <a:pt x="1868" y="1012"/>
                  <a:pt x="1856" y="1008"/>
                  <a:pt x="1856" y="1008"/>
                </a:cubicBezTo>
                <a:cubicBezTo>
                  <a:pt x="1831" y="1016"/>
                  <a:pt x="1823" y="1010"/>
                  <a:pt x="1802" y="996"/>
                </a:cubicBezTo>
                <a:cubicBezTo>
                  <a:pt x="1787" y="951"/>
                  <a:pt x="1809" y="1005"/>
                  <a:pt x="1778" y="966"/>
                </a:cubicBezTo>
                <a:cubicBezTo>
                  <a:pt x="1745" y="925"/>
                  <a:pt x="1806" y="970"/>
                  <a:pt x="1754" y="936"/>
                </a:cubicBezTo>
                <a:cubicBezTo>
                  <a:pt x="1745" y="909"/>
                  <a:pt x="1724" y="868"/>
                  <a:pt x="1700" y="852"/>
                </a:cubicBezTo>
                <a:cubicBezTo>
                  <a:pt x="1662" y="795"/>
                  <a:pt x="1584" y="779"/>
                  <a:pt x="1520" y="768"/>
                </a:cubicBezTo>
                <a:cubicBezTo>
                  <a:pt x="1510" y="769"/>
                  <a:pt x="1470" y="771"/>
                  <a:pt x="1454" y="780"/>
                </a:cubicBezTo>
                <a:cubicBezTo>
                  <a:pt x="1435" y="791"/>
                  <a:pt x="1421" y="809"/>
                  <a:pt x="1400" y="816"/>
                </a:cubicBezTo>
                <a:cubicBezTo>
                  <a:pt x="1357" y="830"/>
                  <a:pt x="1375" y="821"/>
                  <a:pt x="1346" y="840"/>
                </a:cubicBezTo>
                <a:cubicBezTo>
                  <a:pt x="1335" y="857"/>
                  <a:pt x="1309" y="908"/>
                  <a:pt x="1304" y="930"/>
                </a:cubicBezTo>
                <a:cubicBezTo>
                  <a:pt x="1300" y="948"/>
                  <a:pt x="1305" y="971"/>
                  <a:pt x="1292" y="984"/>
                </a:cubicBezTo>
                <a:cubicBezTo>
                  <a:pt x="1279" y="997"/>
                  <a:pt x="1256" y="993"/>
                  <a:pt x="1238" y="996"/>
                </a:cubicBezTo>
                <a:cubicBezTo>
                  <a:pt x="1166" y="1044"/>
                  <a:pt x="1187" y="1142"/>
                  <a:pt x="1118" y="1188"/>
                </a:cubicBezTo>
                <a:cubicBezTo>
                  <a:pt x="1105" y="1207"/>
                  <a:pt x="1085" y="1215"/>
                  <a:pt x="1076" y="1236"/>
                </a:cubicBezTo>
                <a:cubicBezTo>
                  <a:pt x="1055" y="1283"/>
                  <a:pt x="1078" y="1262"/>
                  <a:pt x="1046" y="1284"/>
                </a:cubicBezTo>
                <a:cubicBezTo>
                  <a:pt x="1034" y="1280"/>
                  <a:pt x="1022" y="1276"/>
                  <a:pt x="1010" y="1272"/>
                </a:cubicBezTo>
                <a:cubicBezTo>
                  <a:pt x="1004" y="1270"/>
                  <a:pt x="992" y="1266"/>
                  <a:pt x="992" y="1266"/>
                </a:cubicBezTo>
                <a:cubicBezTo>
                  <a:pt x="958" y="1274"/>
                  <a:pt x="924" y="1276"/>
                  <a:pt x="890" y="1284"/>
                </a:cubicBezTo>
                <a:cubicBezTo>
                  <a:pt x="841" y="1268"/>
                  <a:pt x="867" y="1274"/>
                  <a:pt x="812" y="1266"/>
                </a:cubicBezTo>
                <a:cubicBezTo>
                  <a:pt x="801" y="1250"/>
                  <a:pt x="788" y="1212"/>
                  <a:pt x="788" y="1212"/>
                </a:cubicBezTo>
                <a:cubicBezTo>
                  <a:pt x="746" y="1226"/>
                  <a:pt x="786" y="1243"/>
                  <a:pt x="746" y="1230"/>
                </a:cubicBezTo>
                <a:cubicBezTo>
                  <a:pt x="734" y="1234"/>
                  <a:pt x="721" y="1249"/>
                  <a:pt x="710" y="1242"/>
                </a:cubicBezTo>
                <a:cubicBezTo>
                  <a:pt x="698" y="1234"/>
                  <a:pt x="674" y="1218"/>
                  <a:pt x="674" y="1218"/>
                </a:cubicBezTo>
                <a:cubicBezTo>
                  <a:pt x="662" y="1200"/>
                  <a:pt x="656" y="1182"/>
                  <a:pt x="644" y="1164"/>
                </a:cubicBezTo>
                <a:cubicBezTo>
                  <a:pt x="650" y="1160"/>
                  <a:pt x="655" y="1153"/>
                  <a:pt x="662" y="1152"/>
                </a:cubicBezTo>
                <a:cubicBezTo>
                  <a:pt x="668" y="1151"/>
                  <a:pt x="684" y="1154"/>
                  <a:pt x="680" y="1158"/>
                </a:cubicBezTo>
                <a:cubicBezTo>
                  <a:pt x="671" y="1167"/>
                  <a:pt x="644" y="1170"/>
                  <a:pt x="644" y="1170"/>
                </a:cubicBezTo>
                <a:cubicBezTo>
                  <a:pt x="622" y="1155"/>
                  <a:pt x="627" y="1142"/>
                  <a:pt x="602" y="1134"/>
                </a:cubicBezTo>
                <a:cubicBezTo>
                  <a:pt x="598" y="1128"/>
                  <a:pt x="593" y="1123"/>
                  <a:pt x="590" y="1116"/>
                </a:cubicBezTo>
                <a:cubicBezTo>
                  <a:pt x="585" y="1104"/>
                  <a:pt x="590" y="1084"/>
                  <a:pt x="578" y="1080"/>
                </a:cubicBezTo>
                <a:cubicBezTo>
                  <a:pt x="566" y="1076"/>
                  <a:pt x="542" y="1068"/>
                  <a:pt x="542" y="1068"/>
                </a:cubicBezTo>
                <a:cubicBezTo>
                  <a:pt x="534" y="1044"/>
                  <a:pt x="527" y="1034"/>
                  <a:pt x="506" y="1020"/>
                </a:cubicBezTo>
                <a:cubicBezTo>
                  <a:pt x="500" y="1022"/>
                  <a:pt x="491" y="1032"/>
                  <a:pt x="488" y="1026"/>
                </a:cubicBezTo>
                <a:cubicBezTo>
                  <a:pt x="485" y="1020"/>
                  <a:pt x="499" y="1015"/>
                  <a:pt x="500" y="1008"/>
                </a:cubicBezTo>
                <a:cubicBezTo>
                  <a:pt x="503" y="984"/>
                  <a:pt x="482" y="949"/>
                  <a:pt x="476" y="924"/>
                </a:cubicBezTo>
                <a:cubicBezTo>
                  <a:pt x="487" y="890"/>
                  <a:pt x="507" y="907"/>
                  <a:pt x="536" y="888"/>
                </a:cubicBezTo>
                <a:cubicBezTo>
                  <a:pt x="542" y="870"/>
                  <a:pt x="548" y="852"/>
                  <a:pt x="554" y="834"/>
                </a:cubicBezTo>
                <a:cubicBezTo>
                  <a:pt x="556" y="828"/>
                  <a:pt x="560" y="816"/>
                  <a:pt x="560" y="816"/>
                </a:cubicBezTo>
                <a:cubicBezTo>
                  <a:pt x="542" y="761"/>
                  <a:pt x="480" y="751"/>
                  <a:pt x="428" y="744"/>
                </a:cubicBezTo>
                <a:cubicBezTo>
                  <a:pt x="422" y="742"/>
                  <a:pt x="414" y="742"/>
                  <a:pt x="410" y="738"/>
                </a:cubicBezTo>
                <a:cubicBezTo>
                  <a:pt x="406" y="734"/>
                  <a:pt x="410" y="722"/>
                  <a:pt x="404" y="720"/>
                </a:cubicBezTo>
                <a:cubicBezTo>
                  <a:pt x="396" y="717"/>
                  <a:pt x="388" y="724"/>
                  <a:pt x="380" y="726"/>
                </a:cubicBezTo>
                <a:cubicBezTo>
                  <a:pt x="339" y="738"/>
                  <a:pt x="391" y="727"/>
                  <a:pt x="326" y="738"/>
                </a:cubicBezTo>
                <a:cubicBezTo>
                  <a:pt x="287" y="725"/>
                  <a:pt x="299" y="702"/>
                  <a:pt x="326" y="684"/>
                </a:cubicBezTo>
                <a:cubicBezTo>
                  <a:pt x="328" y="678"/>
                  <a:pt x="338" y="667"/>
                  <a:pt x="332" y="666"/>
                </a:cubicBezTo>
                <a:cubicBezTo>
                  <a:pt x="320" y="664"/>
                  <a:pt x="308" y="674"/>
                  <a:pt x="296" y="678"/>
                </a:cubicBezTo>
                <a:cubicBezTo>
                  <a:pt x="281" y="683"/>
                  <a:pt x="264" y="682"/>
                  <a:pt x="248" y="684"/>
                </a:cubicBezTo>
                <a:cubicBezTo>
                  <a:pt x="233" y="707"/>
                  <a:pt x="235" y="723"/>
                  <a:pt x="212" y="738"/>
                </a:cubicBezTo>
                <a:cubicBezTo>
                  <a:pt x="198" y="717"/>
                  <a:pt x="201" y="704"/>
                  <a:pt x="176" y="696"/>
                </a:cubicBezTo>
                <a:cubicBezTo>
                  <a:pt x="172" y="690"/>
                  <a:pt x="171" y="677"/>
                  <a:pt x="164" y="678"/>
                </a:cubicBezTo>
                <a:cubicBezTo>
                  <a:pt x="154" y="679"/>
                  <a:pt x="89" y="728"/>
                  <a:pt x="74" y="738"/>
                </a:cubicBezTo>
                <a:cubicBezTo>
                  <a:pt x="57" y="749"/>
                  <a:pt x="20" y="768"/>
                  <a:pt x="20" y="768"/>
                </a:cubicBezTo>
                <a:cubicBezTo>
                  <a:pt x="14" y="766"/>
                  <a:pt x="3" y="768"/>
                  <a:pt x="2" y="762"/>
                </a:cubicBezTo>
                <a:cubicBezTo>
                  <a:pt x="0" y="749"/>
                  <a:pt x="10" y="738"/>
                  <a:pt x="14" y="726"/>
                </a:cubicBezTo>
                <a:cubicBezTo>
                  <a:pt x="16" y="720"/>
                  <a:pt x="20" y="708"/>
                  <a:pt x="20" y="708"/>
                </a:cubicBezTo>
                <a:cubicBezTo>
                  <a:pt x="2" y="682"/>
                  <a:pt x="7" y="683"/>
                  <a:pt x="14" y="720"/>
                </a:cubicBezTo>
                <a:close/>
              </a:path>
            </a:pathLst>
          </a:custGeom>
          <a:solidFill>
            <a:srgbClr val="9900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40" name="Text Box 30"/>
          <p:cNvSpPr txBox="1">
            <a:spLocks noChangeArrowheads="1"/>
          </p:cNvSpPr>
          <p:nvPr/>
        </p:nvSpPr>
        <p:spPr bwMode="auto">
          <a:xfrm>
            <a:off x="4983164" y="1855789"/>
            <a:ext cx="15716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Mongol Empire</a:t>
            </a:r>
          </a:p>
        </p:txBody>
      </p:sp>
      <p:sp>
        <p:nvSpPr>
          <p:cNvPr id="38941" name="Text Box 31"/>
          <p:cNvSpPr txBox="1">
            <a:spLocks noChangeArrowheads="1"/>
          </p:cNvSpPr>
          <p:nvPr/>
        </p:nvSpPr>
        <p:spPr bwMode="auto">
          <a:xfrm>
            <a:off x="4311651" y="1185864"/>
            <a:ext cx="746125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Russia</a:t>
            </a:r>
          </a:p>
        </p:txBody>
      </p:sp>
      <p:sp>
        <p:nvSpPr>
          <p:cNvPr id="38942" name="Text Box 32"/>
          <p:cNvSpPr txBox="1">
            <a:spLocks noChangeArrowheads="1"/>
          </p:cNvSpPr>
          <p:nvPr/>
        </p:nvSpPr>
        <p:spPr bwMode="auto">
          <a:xfrm>
            <a:off x="7007225" y="2630488"/>
            <a:ext cx="89693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Sung China</a:t>
            </a:r>
          </a:p>
        </p:txBody>
      </p:sp>
      <p:sp>
        <p:nvSpPr>
          <p:cNvPr id="38943" name="Text Box 33"/>
          <p:cNvSpPr txBox="1">
            <a:spLocks noChangeArrowheads="1"/>
          </p:cNvSpPr>
          <p:nvPr/>
        </p:nvSpPr>
        <p:spPr bwMode="auto">
          <a:xfrm>
            <a:off x="7831138" y="2330451"/>
            <a:ext cx="823912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Koryo</a:t>
            </a:r>
          </a:p>
        </p:txBody>
      </p:sp>
      <p:sp>
        <p:nvSpPr>
          <p:cNvPr id="38944" name="Text Box 34"/>
          <p:cNvSpPr txBox="1">
            <a:spLocks noChangeArrowheads="1"/>
          </p:cNvSpPr>
          <p:nvPr/>
        </p:nvSpPr>
        <p:spPr bwMode="auto">
          <a:xfrm>
            <a:off x="8129589" y="2644775"/>
            <a:ext cx="1196975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Kamakura Japan</a:t>
            </a:r>
          </a:p>
        </p:txBody>
      </p:sp>
      <p:sp>
        <p:nvSpPr>
          <p:cNvPr id="38945" name="Text Box 36"/>
          <p:cNvSpPr txBox="1">
            <a:spLocks noChangeArrowheads="1"/>
          </p:cNvSpPr>
          <p:nvPr/>
        </p:nvSpPr>
        <p:spPr bwMode="auto">
          <a:xfrm>
            <a:off x="5657851" y="2892425"/>
            <a:ext cx="97631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Delhi Sultanate</a:t>
            </a:r>
          </a:p>
        </p:txBody>
      </p:sp>
      <p:sp>
        <p:nvSpPr>
          <p:cNvPr id="38946" name="Text Box 37"/>
          <p:cNvSpPr txBox="1">
            <a:spLocks noChangeArrowheads="1"/>
          </p:cNvSpPr>
          <p:nvPr/>
        </p:nvSpPr>
        <p:spPr bwMode="auto">
          <a:xfrm>
            <a:off x="2438400" y="1039813"/>
            <a:ext cx="1271588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Scandanavian Kingdoms</a:t>
            </a:r>
          </a:p>
        </p:txBody>
      </p:sp>
      <p:sp>
        <p:nvSpPr>
          <p:cNvPr id="38947" name="Text Box 38"/>
          <p:cNvSpPr txBox="1">
            <a:spLocks noChangeArrowheads="1"/>
          </p:cNvSpPr>
          <p:nvPr/>
        </p:nvSpPr>
        <p:spPr bwMode="auto">
          <a:xfrm>
            <a:off x="2365376" y="3187700"/>
            <a:ext cx="669925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Mali</a:t>
            </a:r>
          </a:p>
        </p:txBody>
      </p:sp>
      <p:sp>
        <p:nvSpPr>
          <p:cNvPr id="38948" name="Text Box 39"/>
          <p:cNvSpPr txBox="1">
            <a:spLocks noChangeArrowheads="1"/>
          </p:cNvSpPr>
          <p:nvPr/>
        </p:nvSpPr>
        <p:spPr bwMode="auto">
          <a:xfrm>
            <a:off x="3113089" y="4595814"/>
            <a:ext cx="1120775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Zimbabwe</a:t>
            </a:r>
          </a:p>
        </p:txBody>
      </p:sp>
      <p:sp>
        <p:nvSpPr>
          <p:cNvPr id="38949" name="Text Box 40"/>
          <p:cNvSpPr txBox="1">
            <a:spLocks noChangeArrowheads="1"/>
          </p:cNvSpPr>
          <p:nvPr/>
        </p:nvSpPr>
        <p:spPr bwMode="auto">
          <a:xfrm>
            <a:off x="3186113" y="3709989"/>
            <a:ext cx="6731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Benin</a:t>
            </a:r>
          </a:p>
        </p:txBody>
      </p:sp>
      <p:sp>
        <p:nvSpPr>
          <p:cNvPr id="38950" name="Text Box 41"/>
          <p:cNvSpPr txBox="1">
            <a:spLocks noChangeArrowheads="1"/>
          </p:cNvSpPr>
          <p:nvPr/>
        </p:nvSpPr>
        <p:spPr bwMode="auto">
          <a:xfrm>
            <a:off x="2587626" y="3557589"/>
            <a:ext cx="595313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Oyo</a:t>
            </a:r>
          </a:p>
        </p:txBody>
      </p:sp>
      <p:sp>
        <p:nvSpPr>
          <p:cNvPr id="38951" name="Text Box 42"/>
          <p:cNvSpPr txBox="1">
            <a:spLocks noChangeArrowheads="1"/>
          </p:cNvSpPr>
          <p:nvPr/>
        </p:nvSpPr>
        <p:spPr bwMode="auto">
          <a:xfrm>
            <a:off x="2214564" y="1928814"/>
            <a:ext cx="822325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France</a:t>
            </a:r>
          </a:p>
        </p:txBody>
      </p:sp>
      <p:sp>
        <p:nvSpPr>
          <p:cNvPr id="38952" name="Freeform 43"/>
          <p:cNvSpPr>
            <a:spLocks/>
          </p:cNvSpPr>
          <p:nvPr/>
        </p:nvSpPr>
        <p:spPr bwMode="auto">
          <a:xfrm>
            <a:off x="1981201" y="1044576"/>
            <a:ext cx="434975" cy="169863"/>
          </a:xfrm>
          <a:custGeom>
            <a:avLst/>
            <a:gdLst>
              <a:gd name="T0" fmla="*/ 2147483646 w 280"/>
              <a:gd name="T1" fmla="*/ 2147483646 h 110"/>
              <a:gd name="T2" fmla="*/ 2147483646 w 280"/>
              <a:gd name="T3" fmla="*/ 2147483646 h 110"/>
              <a:gd name="T4" fmla="*/ 2147483646 w 280"/>
              <a:gd name="T5" fmla="*/ 2147483646 h 110"/>
              <a:gd name="T6" fmla="*/ 2147483646 w 280"/>
              <a:gd name="T7" fmla="*/ 2147483646 h 110"/>
              <a:gd name="T8" fmla="*/ 2147483646 w 280"/>
              <a:gd name="T9" fmla="*/ 2147483646 h 110"/>
              <a:gd name="T10" fmla="*/ 2147483646 w 280"/>
              <a:gd name="T11" fmla="*/ 2147483646 h 110"/>
              <a:gd name="T12" fmla="*/ 2147483646 w 280"/>
              <a:gd name="T13" fmla="*/ 2147483646 h 110"/>
              <a:gd name="T14" fmla="*/ 2147483646 w 280"/>
              <a:gd name="T15" fmla="*/ 2147483646 h 110"/>
              <a:gd name="T16" fmla="*/ 2147483646 w 280"/>
              <a:gd name="T17" fmla="*/ 2147483646 h 110"/>
              <a:gd name="T18" fmla="*/ 2147483646 w 280"/>
              <a:gd name="T19" fmla="*/ 2147483646 h 110"/>
              <a:gd name="T20" fmla="*/ 2147483646 w 280"/>
              <a:gd name="T21" fmla="*/ 2147483646 h 110"/>
              <a:gd name="T22" fmla="*/ 2147483646 w 280"/>
              <a:gd name="T23" fmla="*/ 2147483646 h 110"/>
              <a:gd name="T24" fmla="*/ 2147483646 w 280"/>
              <a:gd name="T25" fmla="*/ 2147483646 h 110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</a:gdLst>
            <a:ahLst/>
            <a:cxnLst>
              <a:cxn ang="T26">
                <a:pos x="T0" y="T1"/>
              </a:cxn>
              <a:cxn ang="T27">
                <a:pos x="T2" y="T3"/>
              </a:cxn>
              <a:cxn ang="T28">
                <a:pos x="T4" y="T5"/>
              </a:cxn>
              <a:cxn ang="T29">
                <a:pos x="T6" y="T7"/>
              </a:cxn>
              <a:cxn ang="T30">
                <a:pos x="T8" y="T9"/>
              </a:cxn>
              <a:cxn ang="T31">
                <a:pos x="T10" y="T11"/>
              </a:cxn>
              <a:cxn ang="T32">
                <a:pos x="T12" y="T13"/>
              </a:cxn>
              <a:cxn ang="T33">
                <a:pos x="T14" y="T15"/>
              </a:cxn>
              <a:cxn ang="T34">
                <a:pos x="T16" y="T17"/>
              </a:cxn>
              <a:cxn ang="T35">
                <a:pos x="T18" y="T19"/>
              </a:cxn>
              <a:cxn ang="T36">
                <a:pos x="T20" y="T21"/>
              </a:cxn>
              <a:cxn ang="T37">
                <a:pos x="T22" y="T23"/>
              </a:cxn>
              <a:cxn ang="T38">
                <a:pos x="T24" y="T25"/>
              </a:cxn>
            </a:cxnLst>
            <a:rect l="0" t="0" r="r" b="b"/>
            <a:pathLst>
              <a:path w="280" h="110">
                <a:moveTo>
                  <a:pt x="190" y="8"/>
                </a:moveTo>
                <a:cubicBezTo>
                  <a:pt x="174" y="19"/>
                  <a:pt x="136" y="32"/>
                  <a:pt x="136" y="32"/>
                </a:cubicBezTo>
                <a:cubicBezTo>
                  <a:pt x="112" y="16"/>
                  <a:pt x="107" y="9"/>
                  <a:pt x="82" y="26"/>
                </a:cubicBezTo>
                <a:cubicBezTo>
                  <a:pt x="58" y="62"/>
                  <a:pt x="60" y="33"/>
                  <a:pt x="52" y="8"/>
                </a:cubicBezTo>
                <a:cubicBezTo>
                  <a:pt x="5" y="16"/>
                  <a:pt x="0" y="18"/>
                  <a:pt x="40" y="44"/>
                </a:cubicBezTo>
                <a:cubicBezTo>
                  <a:pt x="2" y="69"/>
                  <a:pt x="30" y="43"/>
                  <a:pt x="40" y="68"/>
                </a:cubicBezTo>
                <a:cubicBezTo>
                  <a:pt x="42" y="74"/>
                  <a:pt x="36" y="80"/>
                  <a:pt x="34" y="86"/>
                </a:cubicBezTo>
                <a:cubicBezTo>
                  <a:pt x="54" y="99"/>
                  <a:pt x="72" y="103"/>
                  <a:pt x="94" y="110"/>
                </a:cubicBezTo>
                <a:cubicBezTo>
                  <a:pt x="134" y="103"/>
                  <a:pt x="166" y="96"/>
                  <a:pt x="208" y="92"/>
                </a:cubicBezTo>
                <a:cubicBezTo>
                  <a:pt x="234" y="83"/>
                  <a:pt x="254" y="71"/>
                  <a:pt x="280" y="62"/>
                </a:cubicBezTo>
                <a:cubicBezTo>
                  <a:pt x="272" y="38"/>
                  <a:pt x="262" y="34"/>
                  <a:pt x="238" y="26"/>
                </a:cubicBezTo>
                <a:cubicBezTo>
                  <a:pt x="236" y="20"/>
                  <a:pt x="238" y="9"/>
                  <a:pt x="232" y="8"/>
                </a:cubicBezTo>
                <a:cubicBezTo>
                  <a:pt x="196" y="0"/>
                  <a:pt x="170" y="28"/>
                  <a:pt x="190" y="8"/>
                </a:cubicBezTo>
                <a:close/>
              </a:path>
            </a:pathLst>
          </a:custGeom>
          <a:solidFill>
            <a:srgbClr val="000066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53" name="Text Box 44"/>
          <p:cNvSpPr txBox="1">
            <a:spLocks noChangeArrowheads="1"/>
          </p:cNvSpPr>
          <p:nvPr/>
        </p:nvSpPr>
        <p:spPr bwMode="auto">
          <a:xfrm>
            <a:off x="4384675" y="3486151"/>
            <a:ext cx="8255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Ethiopia</a:t>
            </a:r>
          </a:p>
        </p:txBody>
      </p:sp>
      <p:sp>
        <p:nvSpPr>
          <p:cNvPr id="38954" name="Text Box 45"/>
          <p:cNvSpPr txBox="1">
            <a:spLocks noChangeArrowheads="1"/>
          </p:cNvSpPr>
          <p:nvPr/>
        </p:nvSpPr>
        <p:spPr bwMode="auto">
          <a:xfrm>
            <a:off x="3708401" y="2744788"/>
            <a:ext cx="1050925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Ayyubid Caliphate</a:t>
            </a:r>
          </a:p>
        </p:txBody>
      </p:sp>
      <p:sp>
        <p:nvSpPr>
          <p:cNvPr id="38955" name="Text Box 46"/>
          <p:cNvSpPr txBox="1">
            <a:spLocks noChangeArrowheads="1"/>
          </p:cNvSpPr>
          <p:nvPr/>
        </p:nvSpPr>
        <p:spPr bwMode="auto">
          <a:xfrm>
            <a:off x="2886075" y="2554288"/>
            <a:ext cx="104775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Almohad Caliphate</a:t>
            </a:r>
          </a:p>
        </p:txBody>
      </p:sp>
      <p:sp>
        <p:nvSpPr>
          <p:cNvPr id="38956" name="Text Box 47"/>
          <p:cNvSpPr txBox="1">
            <a:spLocks noChangeArrowheads="1"/>
          </p:cNvSpPr>
          <p:nvPr/>
        </p:nvSpPr>
        <p:spPr bwMode="auto">
          <a:xfrm>
            <a:off x="3560764" y="1706564"/>
            <a:ext cx="75088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Poland</a:t>
            </a:r>
          </a:p>
        </p:txBody>
      </p:sp>
      <p:sp>
        <p:nvSpPr>
          <p:cNvPr id="38957" name="Text Box 48"/>
          <p:cNvSpPr txBox="1">
            <a:spLocks noChangeArrowheads="1"/>
          </p:cNvSpPr>
          <p:nvPr/>
        </p:nvSpPr>
        <p:spPr bwMode="auto">
          <a:xfrm>
            <a:off x="4160839" y="2298701"/>
            <a:ext cx="746125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Rum</a:t>
            </a:r>
          </a:p>
        </p:txBody>
      </p:sp>
      <p:sp>
        <p:nvSpPr>
          <p:cNvPr id="38958" name="Text Box 49"/>
          <p:cNvSpPr txBox="1">
            <a:spLocks noChangeArrowheads="1"/>
          </p:cNvSpPr>
          <p:nvPr/>
        </p:nvSpPr>
        <p:spPr bwMode="auto">
          <a:xfrm>
            <a:off x="3035301" y="1833564"/>
            <a:ext cx="823913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H.R.E.</a:t>
            </a:r>
          </a:p>
        </p:txBody>
      </p:sp>
      <p:sp>
        <p:nvSpPr>
          <p:cNvPr id="38959" name="Text Box 50"/>
          <p:cNvSpPr txBox="1">
            <a:spLocks noChangeArrowheads="1"/>
          </p:cNvSpPr>
          <p:nvPr/>
        </p:nvSpPr>
        <p:spPr bwMode="auto">
          <a:xfrm>
            <a:off x="3414713" y="2079626"/>
            <a:ext cx="97155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Hungary</a:t>
            </a:r>
          </a:p>
        </p:txBody>
      </p:sp>
      <p:sp>
        <p:nvSpPr>
          <p:cNvPr id="38960" name="Freeform 51"/>
          <p:cNvSpPr>
            <a:spLocks/>
          </p:cNvSpPr>
          <p:nvPr/>
        </p:nvSpPr>
        <p:spPr bwMode="auto">
          <a:xfrm>
            <a:off x="2592388" y="1635126"/>
            <a:ext cx="423862" cy="334963"/>
          </a:xfrm>
          <a:custGeom>
            <a:avLst/>
            <a:gdLst>
              <a:gd name="T0" fmla="*/ 2147483646 w 271"/>
              <a:gd name="T1" fmla="*/ 2147483646 h 218"/>
              <a:gd name="T2" fmla="*/ 2147483646 w 271"/>
              <a:gd name="T3" fmla="*/ 2147483646 h 218"/>
              <a:gd name="T4" fmla="*/ 2147483646 w 271"/>
              <a:gd name="T5" fmla="*/ 2147483646 h 218"/>
              <a:gd name="T6" fmla="*/ 2147483646 w 271"/>
              <a:gd name="T7" fmla="*/ 2147483646 h 218"/>
              <a:gd name="T8" fmla="*/ 2147483646 w 271"/>
              <a:gd name="T9" fmla="*/ 2147483646 h 218"/>
              <a:gd name="T10" fmla="*/ 2147483646 w 271"/>
              <a:gd name="T11" fmla="*/ 2147483646 h 218"/>
              <a:gd name="T12" fmla="*/ 2147483646 w 271"/>
              <a:gd name="T13" fmla="*/ 2147483646 h 218"/>
              <a:gd name="T14" fmla="*/ 2147483646 w 271"/>
              <a:gd name="T15" fmla="*/ 2147483646 h 218"/>
              <a:gd name="T16" fmla="*/ 2147483646 w 271"/>
              <a:gd name="T17" fmla="*/ 2147483646 h 218"/>
              <a:gd name="T18" fmla="*/ 2147483646 w 271"/>
              <a:gd name="T19" fmla="*/ 2147483646 h 218"/>
              <a:gd name="T20" fmla="*/ 2147483646 w 271"/>
              <a:gd name="T21" fmla="*/ 2147483646 h 218"/>
              <a:gd name="T22" fmla="*/ 2147483646 w 271"/>
              <a:gd name="T23" fmla="*/ 2147483646 h 218"/>
              <a:gd name="T24" fmla="*/ 2147483646 w 271"/>
              <a:gd name="T25" fmla="*/ 2147483646 h 218"/>
              <a:gd name="T26" fmla="*/ 2147483646 w 271"/>
              <a:gd name="T27" fmla="*/ 2147483646 h 218"/>
              <a:gd name="T28" fmla="*/ 2147483646 w 271"/>
              <a:gd name="T29" fmla="*/ 2147483646 h 218"/>
              <a:gd name="T30" fmla="*/ 2147483646 w 271"/>
              <a:gd name="T31" fmla="*/ 2147483646 h 218"/>
              <a:gd name="T32" fmla="*/ 2147483646 w 271"/>
              <a:gd name="T33" fmla="*/ 2147483646 h 218"/>
              <a:gd name="T34" fmla="*/ 2147483646 w 271"/>
              <a:gd name="T35" fmla="*/ 2147483646 h 218"/>
              <a:gd name="T36" fmla="*/ 2147483646 w 271"/>
              <a:gd name="T37" fmla="*/ 2147483646 h 218"/>
              <a:gd name="T38" fmla="*/ 2147483646 w 271"/>
              <a:gd name="T39" fmla="*/ 2147483646 h 218"/>
              <a:gd name="T40" fmla="*/ 2147483646 w 271"/>
              <a:gd name="T41" fmla="*/ 2147483646 h 218"/>
              <a:gd name="T42" fmla="*/ 2147483646 w 271"/>
              <a:gd name="T43" fmla="*/ 2147483646 h 218"/>
              <a:gd name="T44" fmla="*/ 2147483646 w 271"/>
              <a:gd name="T45" fmla="*/ 2147483646 h 218"/>
              <a:gd name="T46" fmla="*/ 2147483646 w 271"/>
              <a:gd name="T47" fmla="*/ 2147483646 h 218"/>
              <a:gd name="T48" fmla="*/ 2147483646 w 271"/>
              <a:gd name="T49" fmla="*/ 2147483646 h 218"/>
              <a:gd name="T50" fmla="*/ 2147483646 w 271"/>
              <a:gd name="T51" fmla="*/ 2147483646 h 218"/>
              <a:gd name="T52" fmla="*/ 2147483646 w 271"/>
              <a:gd name="T53" fmla="*/ 2147483646 h 218"/>
              <a:gd name="T54" fmla="*/ 2147483646 w 271"/>
              <a:gd name="T55" fmla="*/ 2147483646 h 218"/>
              <a:gd name="T56" fmla="*/ 2147483646 w 271"/>
              <a:gd name="T57" fmla="*/ 2147483646 h 218"/>
              <a:gd name="T58" fmla="*/ 2147483646 w 271"/>
              <a:gd name="T59" fmla="*/ 2147483646 h 218"/>
              <a:gd name="T60" fmla="*/ 2147483646 w 271"/>
              <a:gd name="T61" fmla="*/ 2147483646 h 218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71" h="218">
                <a:moveTo>
                  <a:pt x="116" y="47"/>
                </a:moveTo>
                <a:cubicBezTo>
                  <a:pt x="128" y="45"/>
                  <a:pt x="140" y="44"/>
                  <a:pt x="152" y="41"/>
                </a:cubicBezTo>
                <a:cubicBezTo>
                  <a:pt x="158" y="40"/>
                  <a:pt x="164" y="33"/>
                  <a:pt x="170" y="35"/>
                </a:cubicBezTo>
                <a:cubicBezTo>
                  <a:pt x="177" y="38"/>
                  <a:pt x="176" y="48"/>
                  <a:pt x="182" y="53"/>
                </a:cubicBezTo>
                <a:cubicBezTo>
                  <a:pt x="187" y="57"/>
                  <a:pt x="194" y="57"/>
                  <a:pt x="200" y="59"/>
                </a:cubicBezTo>
                <a:cubicBezTo>
                  <a:pt x="209" y="86"/>
                  <a:pt x="221" y="88"/>
                  <a:pt x="248" y="95"/>
                </a:cubicBezTo>
                <a:cubicBezTo>
                  <a:pt x="252" y="107"/>
                  <a:pt x="256" y="119"/>
                  <a:pt x="260" y="131"/>
                </a:cubicBezTo>
                <a:cubicBezTo>
                  <a:pt x="271" y="165"/>
                  <a:pt x="233" y="166"/>
                  <a:pt x="218" y="173"/>
                </a:cubicBezTo>
                <a:cubicBezTo>
                  <a:pt x="165" y="200"/>
                  <a:pt x="258" y="180"/>
                  <a:pt x="128" y="191"/>
                </a:cubicBezTo>
                <a:cubicBezTo>
                  <a:pt x="121" y="196"/>
                  <a:pt x="97" y="218"/>
                  <a:pt x="86" y="197"/>
                </a:cubicBezTo>
                <a:cubicBezTo>
                  <a:pt x="79" y="182"/>
                  <a:pt x="126" y="164"/>
                  <a:pt x="134" y="161"/>
                </a:cubicBezTo>
                <a:cubicBezTo>
                  <a:pt x="130" y="155"/>
                  <a:pt x="128" y="147"/>
                  <a:pt x="122" y="143"/>
                </a:cubicBezTo>
                <a:cubicBezTo>
                  <a:pt x="101" y="129"/>
                  <a:pt x="83" y="147"/>
                  <a:pt x="116" y="125"/>
                </a:cubicBezTo>
                <a:cubicBezTo>
                  <a:pt x="104" y="75"/>
                  <a:pt x="107" y="122"/>
                  <a:pt x="128" y="89"/>
                </a:cubicBezTo>
                <a:cubicBezTo>
                  <a:pt x="135" y="78"/>
                  <a:pt x="152" y="49"/>
                  <a:pt x="140" y="53"/>
                </a:cubicBezTo>
                <a:cubicBezTo>
                  <a:pt x="128" y="57"/>
                  <a:pt x="116" y="61"/>
                  <a:pt x="104" y="65"/>
                </a:cubicBezTo>
                <a:cubicBezTo>
                  <a:pt x="98" y="67"/>
                  <a:pt x="86" y="71"/>
                  <a:pt x="86" y="71"/>
                </a:cubicBezTo>
                <a:cubicBezTo>
                  <a:pt x="80" y="69"/>
                  <a:pt x="73" y="69"/>
                  <a:pt x="68" y="65"/>
                </a:cubicBezTo>
                <a:cubicBezTo>
                  <a:pt x="62" y="60"/>
                  <a:pt x="63" y="47"/>
                  <a:pt x="56" y="47"/>
                </a:cubicBezTo>
                <a:cubicBezTo>
                  <a:pt x="49" y="47"/>
                  <a:pt x="49" y="60"/>
                  <a:pt x="44" y="65"/>
                </a:cubicBezTo>
                <a:cubicBezTo>
                  <a:pt x="39" y="70"/>
                  <a:pt x="32" y="73"/>
                  <a:pt x="26" y="77"/>
                </a:cubicBezTo>
                <a:cubicBezTo>
                  <a:pt x="15" y="109"/>
                  <a:pt x="0" y="124"/>
                  <a:pt x="38" y="137"/>
                </a:cubicBezTo>
                <a:cubicBezTo>
                  <a:pt x="68" y="127"/>
                  <a:pt x="54" y="137"/>
                  <a:pt x="68" y="95"/>
                </a:cubicBezTo>
                <a:cubicBezTo>
                  <a:pt x="70" y="89"/>
                  <a:pt x="74" y="77"/>
                  <a:pt x="74" y="77"/>
                </a:cubicBezTo>
                <a:cubicBezTo>
                  <a:pt x="67" y="56"/>
                  <a:pt x="64" y="63"/>
                  <a:pt x="74" y="53"/>
                </a:cubicBezTo>
                <a:cubicBezTo>
                  <a:pt x="88" y="51"/>
                  <a:pt x="116" y="33"/>
                  <a:pt x="116" y="47"/>
                </a:cubicBezTo>
                <a:cubicBezTo>
                  <a:pt x="116" y="62"/>
                  <a:pt x="85" y="54"/>
                  <a:pt x="74" y="65"/>
                </a:cubicBezTo>
                <a:cubicBezTo>
                  <a:pt x="70" y="69"/>
                  <a:pt x="80" y="83"/>
                  <a:pt x="80" y="83"/>
                </a:cubicBezTo>
                <a:cubicBezTo>
                  <a:pt x="163" y="0"/>
                  <a:pt x="107" y="66"/>
                  <a:pt x="86" y="59"/>
                </a:cubicBezTo>
                <a:cubicBezTo>
                  <a:pt x="79" y="57"/>
                  <a:pt x="94" y="47"/>
                  <a:pt x="98" y="41"/>
                </a:cubicBezTo>
                <a:cubicBezTo>
                  <a:pt x="119" y="48"/>
                  <a:pt x="146" y="49"/>
                  <a:pt x="146" y="77"/>
                </a:cubicBezTo>
              </a:path>
            </a:pathLst>
          </a:custGeom>
          <a:solidFill>
            <a:srgbClr val="FF00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61" name="Text Box 52"/>
          <p:cNvSpPr txBox="1">
            <a:spLocks noChangeArrowheads="1"/>
          </p:cNvSpPr>
          <p:nvPr/>
        </p:nvSpPr>
        <p:spPr bwMode="auto">
          <a:xfrm>
            <a:off x="1992313" y="1484314"/>
            <a:ext cx="89535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England</a:t>
            </a:r>
          </a:p>
        </p:txBody>
      </p:sp>
      <p:sp>
        <p:nvSpPr>
          <p:cNvPr id="38962" name="Text Box 53"/>
          <p:cNvSpPr txBox="1">
            <a:spLocks noChangeArrowheads="1"/>
          </p:cNvSpPr>
          <p:nvPr/>
        </p:nvSpPr>
        <p:spPr bwMode="auto">
          <a:xfrm>
            <a:off x="2138364" y="2435225"/>
            <a:ext cx="898525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Portugal</a:t>
            </a:r>
          </a:p>
        </p:txBody>
      </p:sp>
      <p:sp>
        <p:nvSpPr>
          <p:cNvPr id="38963" name="Text Box 54"/>
          <p:cNvSpPr txBox="1">
            <a:spLocks noChangeArrowheads="1"/>
          </p:cNvSpPr>
          <p:nvPr/>
        </p:nvSpPr>
        <p:spPr bwMode="auto">
          <a:xfrm>
            <a:off x="2138363" y="2106614"/>
            <a:ext cx="671512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Spain</a:t>
            </a:r>
          </a:p>
        </p:txBody>
      </p:sp>
      <p:sp>
        <p:nvSpPr>
          <p:cNvPr id="147511" name="Text Box 55"/>
          <p:cNvSpPr txBox="1">
            <a:spLocks noChangeArrowheads="1"/>
          </p:cNvSpPr>
          <p:nvPr/>
        </p:nvSpPr>
        <p:spPr bwMode="auto">
          <a:xfrm>
            <a:off x="1981200" y="4848226"/>
            <a:ext cx="82296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en-US" altLang="en-US" sz="2800" b="1">
                <a:solidFill>
                  <a:srgbClr val="CD7C1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altLang="en-US" sz="2800" b="1">
                <a:solidFill>
                  <a:srgbClr val="CD7C1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anose="020B0604030504040204" pitchFamily="34" charset="0"/>
              </a:rPr>
              <a:t>States and Empires in 1237 CE</a:t>
            </a:r>
          </a:p>
        </p:txBody>
      </p:sp>
      <p:sp>
        <p:nvSpPr>
          <p:cNvPr id="38965" name="Text Box 56"/>
          <p:cNvSpPr txBox="1">
            <a:spLocks noChangeArrowheads="1"/>
          </p:cNvSpPr>
          <p:nvPr/>
        </p:nvSpPr>
        <p:spPr bwMode="auto">
          <a:xfrm>
            <a:off x="6934200" y="3352800"/>
            <a:ext cx="71755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200" b="1">
                <a:solidFill>
                  <a:schemeClr val="tx1"/>
                </a:solidFill>
                <a:latin typeface="Arial" panose="020B0604020202020204" pitchFamily="34" charset="0"/>
              </a:rPr>
              <a:t>Angkor</a:t>
            </a:r>
          </a:p>
        </p:txBody>
      </p:sp>
    </p:spTree>
    <p:extLst>
      <p:ext uri="{BB962C8B-B14F-4D97-AF65-F5344CB8AC3E}">
        <p14:creationId xmlns:p14="http://schemas.microsoft.com/office/powerpoint/2010/main" val="28988840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5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75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751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6284890" cy="4261846"/>
            <a:chOff x="1152" y="288"/>
            <a:chExt cx="4320" cy="2736"/>
          </a:xfrm>
        </p:grpSpPr>
        <p:pic>
          <p:nvPicPr>
            <p:cNvPr id="3" name="Picture 3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r="12222" b="15555"/>
            <a:stretch>
              <a:fillRect/>
            </a:stretch>
          </p:blipFill>
          <p:spPr bwMode="auto">
            <a:xfrm>
              <a:off x="1152" y="288"/>
              <a:ext cx="4320" cy="273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4" name="Freeform 4"/>
            <p:cNvSpPr>
              <a:spLocks/>
            </p:cNvSpPr>
            <p:nvPr/>
          </p:nvSpPr>
          <p:spPr bwMode="auto">
            <a:xfrm>
              <a:off x="1600" y="1126"/>
              <a:ext cx="428" cy="199"/>
            </a:xfrm>
            <a:custGeom>
              <a:avLst/>
              <a:gdLst>
                <a:gd name="T0" fmla="*/ 147 w 448"/>
                <a:gd name="T1" fmla="*/ 4 h 222"/>
                <a:gd name="T2" fmla="*/ 99 w 448"/>
                <a:gd name="T3" fmla="*/ 43 h 222"/>
                <a:gd name="T4" fmla="*/ 69 w 448"/>
                <a:gd name="T5" fmla="*/ 43 h 222"/>
                <a:gd name="T6" fmla="*/ 57 w 448"/>
                <a:gd name="T7" fmla="*/ 56 h 222"/>
                <a:gd name="T8" fmla="*/ 0 w 448"/>
                <a:gd name="T9" fmla="*/ 60 h 222"/>
                <a:gd name="T10" fmla="*/ 31 w 448"/>
                <a:gd name="T11" fmla="*/ 74 h 222"/>
                <a:gd name="T12" fmla="*/ 57 w 448"/>
                <a:gd name="T13" fmla="*/ 91 h 222"/>
                <a:gd name="T14" fmla="*/ 105 w 448"/>
                <a:gd name="T15" fmla="*/ 143 h 222"/>
                <a:gd name="T16" fmla="*/ 157 w 448"/>
                <a:gd name="T17" fmla="*/ 160 h 222"/>
                <a:gd name="T18" fmla="*/ 241 w 448"/>
                <a:gd name="T19" fmla="*/ 143 h 222"/>
                <a:gd name="T20" fmla="*/ 272 w 448"/>
                <a:gd name="T21" fmla="*/ 134 h 222"/>
                <a:gd name="T22" fmla="*/ 345 w 448"/>
                <a:gd name="T23" fmla="*/ 95 h 222"/>
                <a:gd name="T24" fmla="*/ 377 w 448"/>
                <a:gd name="T25" fmla="*/ 60 h 222"/>
                <a:gd name="T26" fmla="*/ 387 w 448"/>
                <a:gd name="T27" fmla="*/ 48 h 222"/>
                <a:gd name="T28" fmla="*/ 309 w 448"/>
                <a:gd name="T29" fmla="*/ 9 h 222"/>
                <a:gd name="T30" fmla="*/ 251 w 448"/>
                <a:gd name="T31" fmla="*/ 9 h 222"/>
                <a:gd name="T32" fmla="*/ 220 w 448"/>
                <a:gd name="T33" fmla="*/ 0 h 222"/>
                <a:gd name="T34" fmla="*/ 183 w 448"/>
                <a:gd name="T35" fmla="*/ 0 h 222"/>
                <a:gd name="T36" fmla="*/ 147 w 448"/>
                <a:gd name="T37" fmla="*/ 4 h 222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448" h="222">
                  <a:moveTo>
                    <a:pt x="168" y="6"/>
                  </a:moveTo>
                  <a:cubicBezTo>
                    <a:pt x="158" y="37"/>
                    <a:pt x="145" y="50"/>
                    <a:pt x="114" y="60"/>
                  </a:cubicBezTo>
                  <a:cubicBezTo>
                    <a:pt x="100" y="55"/>
                    <a:pt x="92" y="49"/>
                    <a:pt x="78" y="60"/>
                  </a:cubicBezTo>
                  <a:cubicBezTo>
                    <a:pt x="72" y="65"/>
                    <a:pt x="73" y="76"/>
                    <a:pt x="66" y="78"/>
                  </a:cubicBezTo>
                  <a:cubicBezTo>
                    <a:pt x="45" y="84"/>
                    <a:pt x="22" y="82"/>
                    <a:pt x="0" y="84"/>
                  </a:cubicBezTo>
                  <a:cubicBezTo>
                    <a:pt x="11" y="91"/>
                    <a:pt x="26" y="94"/>
                    <a:pt x="36" y="102"/>
                  </a:cubicBezTo>
                  <a:cubicBezTo>
                    <a:pt x="75" y="133"/>
                    <a:pt x="21" y="111"/>
                    <a:pt x="66" y="126"/>
                  </a:cubicBezTo>
                  <a:cubicBezTo>
                    <a:pt x="80" y="169"/>
                    <a:pt x="77" y="184"/>
                    <a:pt x="120" y="198"/>
                  </a:cubicBezTo>
                  <a:cubicBezTo>
                    <a:pt x="171" y="181"/>
                    <a:pt x="142" y="209"/>
                    <a:pt x="180" y="222"/>
                  </a:cubicBezTo>
                  <a:cubicBezTo>
                    <a:pt x="212" y="216"/>
                    <a:pt x="244" y="207"/>
                    <a:pt x="276" y="198"/>
                  </a:cubicBezTo>
                  <a:cubicBezTo>
                    <a:pt x="288" y="195"/>
                    <a:pt x="312" y="186"/>
                    <a:pt x="312" y="186"/>
                  </a:cubicBezTo>
                  <a:cubicBezTo>
                    <a:pt x="330" y="160"/>
                    <a:pt x="365" y="142"/>
                    <a:pt x="396" y="132"/>
                  </a:cubicBezTo>
                  <a:cubicBezTo>
                    <a:pt x="404" y="108"/>
                    <a:pt x="411" y="98"/>
                    <a:pt x="432" y="84"/>
                  </a:cubicBezTo>
                  <a:cubicBezTo>
                    <a:pt x="436" y="78"/>
                    <a:pt x="448" y="72"/>
                    <a:pt x="444" y="66"/>
                  </a:cubicBezTo>
                  <a:cubicBezTo>
                    <a:pt x="437" y="53"/>
                    <a:pt x="375" y="19"/>
                    <a:pt x="354" y="12"/>
                  </a:cubicBezTo>
                  <a:cubicBezTo>
                    <a:pt x="319" y="19"/>
                    <a:pt x="326" y="21"/>
                    <a:pt x="288" y="12"/>
                  </a:cubicBezTo>
                  <a:cubicBezTo>
                    <a:pt x="276" y="9"/>
                    <a:pt x="252" y="0"/>
                    <a:pt x="252" y="0"/>
                  </a:cubicBezTo>
                  <a:cubicBezTo>
                    <a:pt x="209" y="14"/>
                    <a:pt x="263" y="0"/>
                    <a:pt x="210" y="0"/>
                  </a:cubicBezTo>
                  <a:cubicBezTo>
                    <a:pt x="196" y="0"/>
                    <a:pt x="182" y="6"/>
                    <a:pt x="168" y="6"/>
                  </a:cubicBezTo>
                  <a:close/>
                </a:path>
              </a:pathLst>
            </a:custGeom>
            <a:solidFill>
              <a:srgbClr val="00FF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5" name="Freeform 5"/>
            <p:cNvSpPr>
              <a:spLocks/>
            </p:cNvSpPr>
            <p:nvPr/>
          </p:nvSpPr>
          <p:spPr bwMode="auto">
            <a:xfrm>
              <a:off x="1938" y="1083"/>
              <a:ext cx="940" cy="244"/>
            </a:xfrm>
            <a:custGeom>
              <a:avLst/>
              <a:gdLst>
                <a:gd name="T0" fmla="*/ 596 w 984"/>
                <a:gd name="T1" fmla="*/ 178 h 272"/>
                <a:gd name="T2" fmla="*/ 643 w 984"/>
                <a:gd name="T3" fmla="*/ 173 h 272"/>
                <a:gd name="T4" fmla="*/ 764 w 984"/>
                <a:gd name="T5" fmla="*/ 144 h 272"/>
                <a:gd name="T6" fmla="*/ 843 w 984"/>
                <a:gd name="T7" fmla="*/ 117 h 272"/>
                <a:gd name="T8" fmla="*/ 806 w 984"/>
                <a:gd name="T9" fmla="*/ 69 h 272"/>
                <a:gd name="T10" fmla="*/ 680 w 984"/>
                <a:gd name="T11" fmla="*/ 69 h 272"/>
                <a:gd name="T12" fmla="*/ 586 w 984"/>
                <a:gd name="T13" fmla="*/ 52 h 272"/>
                <a:gd name="T14" fmla="*/ 360 w 984"/>
                <a:gd name="T15" fmla="*/ 43 h 272"/>
                <a:gd name="T16" fmla="*/ 256 w 984"/>
                <a:gd name="T17" fmla="*/ 18 h 272"/>
                <a:gd name="T18" fmla="*/ 199 w 984"/>
                <a:gd name="T19" fmla="*/ 0 h 272"/>
                <a:gd name="T20" fmla="*/ 31 w 984"/>
                <a:gd name="T21" fmla="*/ 13 h 272"/>
                <a:gd name="T22" fmla="*/ 6 w 984"/>
                <a:gd name="T23" fmla="*/ 35 h 272"/>
                <a:gd name="T24" fmla="*/ 36 w 984"/>
                <a:gd name="T25" fmla="*/ 52 h 272"/>
                <a:gd name="T26" fmla="*/ 42 w 984"/>
                <a:gd name="T27" fmla="*/ 65 h 272"/>
                <a:gd name="T28" fmla="*/ 73 w 984"/>
                <a:gd name="T29" fmla="*/ 74 h 272"/>
                <a:gd name="T30" fmla="*/ 48 w 984"/>
                <a:gd name="T31" fmla="*/ 126 h 272"/>
                <a:gd name="T32" fmla="*/ 69 w 984"/>
                <a:gd name="T33" fmla="*/ 147 h 272"/>
                <a:gd name="T34" fmla="*/ 99 w 984"/>
                <a:gd name="T35" fmla="*/ 138 h 272"/>
                <a:gd name="T36" fmla="*/ 115 w 984"/>
                <a:gd name="T37" fmla="*/ 135 h 272"/>
                <a:gd name="T38" fmla="*/ 267 w 984"/>
                <a:gd name="T39" fmla="*/ 178 h 272"/>
                <a:gd name="T40" fmla="*/ 314 w 984"/>
                <a:gd name="T41" fmla="*/ 191 h 272"/>
                <a:gd name="T42" fmla="*/ 330 w 984"/>
                <a:gd name="T43" fmla="*/ 195 h 272"/>
                <a:gd name="T44" fmla="*/ 414 w 984"/>
                <a:gd name="T45" fmla="*/ 186 h 272"/>
                <a:gd name="T46" fmla="*/ 418 w 984"/>
                <a:gd name="T47" fmla="*/ 173 h 272"/>
                <a:gd name="T48" fmla="*/ 450 w 984"/>
                <a:gd name="T49" fmla="*/ 161 h 272"/>
                <a:gd name="T50" fmla="*/ 456 w 984"/>
                <a:gd name="T51" fmla="*/ 147 h 272"/>
                <a:gd name="T52" fmla="*/ 486 w 984"/>
                <a:gd name="T53" fmla="*/ 156 h 272"/>
                <a:gd name="T54" fmla="*/ 539 w 984"/>
                <a:gd name="T55" fmla="*/ 173 h 272"/>
                <a:gd name="T56" fmla="*/ 586 w 984"/>
                <a:gd name="T57" fmla="*/ 135 h 272"/>
                <a:gd name="T58" fmla="*/ 586 w 984"/>
                <a:gd name="T59" fmla="*/ 161 h 272"/>
                <a:gd name="T60" fmla="*/ 596 w 984"/>
                <a:gd name="T61" fmla="*/ 178 h 272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984" h="272">
                  <a:moveTo>
                    <a:pt x="684" y="246"/>
                  </a:moveTo>
                  <a:cubicBezTo>
                    <a:pt x="722" y="259"/>
                    <a:pt x="679" y="248"/>
                    <a:pt x="738" y="240"/>
                  </a:cubicBezTo>
                  <a:cubicBezTo>
                    <a:pt x="789" y="233"/>
                    <a:pt x="830" y="218"/>
                    <a:pt x="876" y="198"/>
                  </a:cubicBezTo>
                  <a:cubicBezTo>
                    <a:pt x="907" y="184"/>
                    <a:pt x="938" y="181"/>
                    <a:pt x="966" y="162"/>
                  </a:cubicBezTo>
                  <a:cubicBezTo>
                    <a:pt x="984" y="108"/>
                    <a:pt x="980" y="110"/>
                    <a:pt x="924" y="96"/>
                  </a:cubicBezTo>
                  <a:cubicBezTo>
                    <a:pt x="861" y="100"/>
                    <a:pt x="838" y="107"/>
                    <a:pt x="780" y="96"/>
                  </a:cubicBezTo>
                  <a:cubicBezTo>
                    <a:pt x="744" y="89"/>
                    <a:pt x="709" y="75"/>
                    <a:pt x="672" y="72"/>
                  </a:cubicBezTo>
                  <a:cubicBezTo>
                    <a:pt x="624" y="68"/>
                    <a:pt x="448" y="61"/>
                    <a:pt x="414" y="60"/>
                  </a:cubicBezTo>
                  <a:cubicBezTo>
                    <a:pt x="378" y="51"/>
                    <a:pt x="328" y="41"/>
                    <a:pt x="294" y="24"/>
                  </a:cubicBezTo>
                  <a:cubicBezTo>
                    <a:pt x="269" y="11"/>
                    <a:pt x="257" y="6"/>
                    <a:pt x="228" y="0"/>
                  </a:cubicBezTo>
                  <a:cubicBezTo>
                    <a:pt x="165" y="16"/>
                    <a:pt x="101" y="15"/>
                    <a:pt x="36" y="18"/>
                  </a:cubicBezTo>
                  <a:cubicBezTo>
                    <a:pt x="34" y="20"/>
                    <a:pt x="0" y="38"/>
                    <a:pt x="6" y="48"/>
                  </a:cubicBezTo>
                  <a:cubicBezTo>
                    <a:pt x="13" y="61"/>
                    <a:pt x="42" y="72"/>
                    <a:pt x="42" y="72"/>
                  </a:cubicBezTo>
                  <a:cubicBezTo>
                    <a:pt x="44" y="78"/>
                    <a:pt x="43" y="86"/>
                    <a:pt x="48" y="90"/>
                  </a:cubicBezTo>
                  <a:cubicBezTo>
                    <a:pt x="58" y="97"/>
                    <a:pt x="84" y="102"/>
                    <a:pt x="84" y="102"/>
                  </a:cubicBezTo>
                  <a:cubicBezTo>
                    <a:pt x="75" y="128"/>
                    <a:pt x="63" y="148"/>
                    <a:pt x="54" y="174"/>
                  </a:cubicBezTo>
                  <a:cubicBezTo>
                    <a:pt x="58" y="190"/>
                    <a:pt x="55" y="207"/>
                    <a:pt x="78" y="204"/>
                  </a:cubicBezTo>
                  <a:cubicBezTo>
                    <a:pt x="91" y="203"/>
                    <a:pt x="102" y="196"/>
                    <a:pt x="114" y="192"/>
                  </a:cubicBezTo>
                  <a:cubicBezTo>
                    <a:pt x="120" y="190"/>
                    <a:pt x="132" y="186"/>
                    <a:pt x="132" y="186"/>
                  </a:cubicBezTo>
                  <a:cubicBezTo>
                    <a:pt x="196" y="195"/>
                    <a:pt x="253" y="210"/>
                    <a:pt x="306" y="246"/>
                  </a:cubicBezTo>
                  <a:cubicBezTo>
                    <a:pt x="306" y="246"/>
                    <a:pt x="351" y="261"/>
                    <a:pt x="360" y="264"/>
                  </a:cubicBezTo>
                  <a:cubicBezTo>
                    <a:pt x="366" y="266"/>
                    <a:pt x="378" y="270"/>
                    <a:pt x="378" y="270"/>
                  </a:cubicBezTo>
                  <a:cubicBezTo>
                    <a:pt x="410" y="266"/>
                    <a:pt x="445" y="272"/>
                    <a:pt x="474" y="258"/>
                  </a:cubicBezTo>
                  <a:cubicBezTo>
                    <a:pt x="480" y="255"/>
                    <a:pt x="476" y="245"/>
                    <a:pt x="480" y="240"/>
                  </a:cubicBezTo>
                  <a:cubicBezTo>
                    <a:pt x="488" y="229"/>
                    <a:pt x="504" y="226"/>
                    <a:pt x="516" y="222"/>
                  </a:cubicBezTo>
                  <a:cubicBezTo>
                    <a:pt x="518" y="216"/>
                    <a:pt x="516" y="205"/>
                    <a:pt x="522" y="204"/>
                  </a:cubicBezTo>
                  <a:cubicBezTo>
                    <a:pt x="535" y="202"/>
                    <a:pt x="558" y="216"/>
                    <a:pt x="558" y="216"/>
                  </a:cubicBezTo>
                  <a:cubicBezTo>
                    <a:pt x="573" y="262"/>
                    <a:pt x="576" y="254"/>
                    <a:pt x="618" y="240"/>
                  </a:cubicBezTo>
                  <a:cubicBezTo>
                    <a:pt x="631" y="201"/>
                    <a:pt x="641" y="207"/>
                    <a:pt x="672" y="186"/>
                  </a:cubicBezTo>
                  <a:cubicBezTo>
                    <a:pt x="725" y="197"/>
                    <a:pt x="694" y="189"/>
                    <a:pt x="672" y="222"/>
                  </a:cubicBezTo>
                  <a:cubicBezTo>
                    <a:pt x="687" y="244"/>
                    <a:pt x="723" y="259"/>
                    <a:pt x="684" y="246"/>
                  </a:cubicBezTo>
                  <a:close/>
                </a:path>
              </a:pathLst>
            </a:custGeom>
            <a:solidFill>
              <a:srgbClr val="9933FF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" name="Freeform 6"/>
            <p:cNvSpPr>
              <a:spLocks/>
            </p:cNvSpPr>
            <p:nvPr/>
          </p:nvSpPr>
          <p:spPr bwMode="auto">
            <a:xfrm>
              <a:off x="1701" y="1260"/>
              <a:ext cx="1129" cy="650"/>
            </a:xfrm>
            <a:custGeom>
              <a:avLst/>
              <a:gdLst>
                <a:gd name="T0" fmla="*/ 986 w 1181"/>
                <a:gd name="T1" fmla="*/ 90 h 726"/>
                <a:gd name="T2" fmla="*/ 940 w 1181"/>
                <a:gd name="T3" fmla="*/ 194 h 726"/>
                <a:gd name="T4" fmla="*/ 902 w 1181"/>
                <a:gd name="T5" fmla="*/ 224 h 726"/>
                <a:gd name="T6" fmla="*/ 798 w 1181"/>
                <a:gd name="T7" fmla="*/ 302 h 726"/>
                <a:gd name="T8" fmla="*/ 771 w 1181"/>
                <a:gd name="T9" fmla="*/ 323 h 726"/>
                <a:gd name="T10" fmla="*/ 745 w 1181"/>
                <a:gd name="T11" fmla="*/ 371 h 726"/>
                <a:gd name="T12" fmla="*/ 704 w 1181"/>
                <a:gd name="T13" fmla="*/ 348 h 726"/>
                <a:gd name="T14" fmla="*/ 724 w 1181"/>
                <a:gd name="T15" fmla="*/ 371 h 726"/>
                <a:gd name="T16" fmla="*/ 761 w 1181"/>
                <a:gd name="T17" fmla="*/ 448 h 726"/>
                <a:gd name="T18" fmla="*/ 782 w 1181"/>
                <a:gd name="T19" fmla="*/ 500 h 726"/>
                <a:gd name="T20" fmla="*/ 645 w 1181"/>
                <a:gd name="T21" fmla="*/ 509 h 726"/>
                <a:gd name="T22" fmla="*/ 593 w 1181"/>
                <a:gd name="T23" fmla="*/ 405 h 726"/>
                <a:gd name="T24" fmla="*/ 499 w 1181"/>
                <a:gd name="T25" fmla="*/ 332 h 726"/>
                <a:gd name="T26" fmla="*/ 358 w 1181"/>
                <a:gd name="T27" fmla="*/ 332 h 726"/>
                <a:gd name="T28" fmla="*/ 189 w 1181"/>
                <a:gd name="T29" fmla="*/ 297 h 726"/>
                <a:gd name="T30" fmla="*/ 116 w 1181"/>
                <a:gd name="T31" fmla="*/ 254 h 726"/>
                <a:gd name="T32" fmla="*/ 49 w 1181"/>
                <a:gd name="T33" fmla="*/ 198 h 726"/>
                <a:gd name="T34" fmla="*/ 132 w 1181"/>
                <a:gd name="T35" fmla="*/ 189 h 726"/>
                <a:gd name="T36" fmla="*/ 216 w 1181"/>
                <a:gd name="T37" fmla="*/ 185 h 726"/>
                <a:gd name="T38" fmla="*/ 237 w 1181"/>
                <a:gd name="T39" fmla="*/ 254 h 726"/>
                <a:gd name="T40" fmla="*/ 326 w 1181"/>
                <a:gd name="T41" fmla="*/ 279 h 726"/>
                <a:gd name="T42" fmla="*/ 347 w 1181"/>
                <a:gd name="T43" fmla="*/ 297 h 726"/>
                <a:gd name="T44" fmla="*/ 446 w 1181"/>
                <a:gd name="T45" fmla="*/ 285 h 726"/>
                <a:gd name="T46" fmla="*/ 530 w 1181"/>
                <a:gd name="T47" fmla="*/ 279 h 726"/>
                <a:gd name="T48" fmla="*/ 593 w 1181"/>
                <a:gd name="T49" fmla="*/ 302 h 726"/>
                <a:gd name="T50" fmla="*/ 693 w 1181"/>
                <a:gd name="T51" fmla="*/ 297 h 726"/>
                <a:gd name="T52" fmla="*/ 756 w 1181"/>
                <a:gd name="T53" fmla="*/ 297 h 726"/>
                <a:gd name="T54" fmla="*/ 771 w 1181"/>
                <a:gd name="T55" fmla="*/ 258 h 726"/>
                <a:gd name="T56" fmla="*/ 677 w 1181"/>
                <a:gd name="T57" fmla="*/ 207 h 726"/>
                <a:gd name="T58" fmla="*/ 640 w 1181"/>
                <a:gd name="T59" fmla="*/ 207 h 726"/>
                <a:gd name="T60" fmla="*/ 588 w 1181"/>
                <a:gd name="T61" fmla="*/ 176 h 726"/>
                <a:gd name="T62" fmla="*/ 572 w 1181"/>
                <a:gd name="T63" fmla="*/ 164 h 726"/>
                <a:gd name="T64" fmla="*/ 562 w 1181"/>
                <a:gd name="T65" fmla="*/ 141 h 726"/>
                <a:gd name="T66" fmla="*/ 520 w 1181"/>
                <a:gd name="T67" fmla="*/ 125 h 726"/>
                <a:gd name="T68" fmla="*/ 493 w 1181"/>
                <a:gd name="T69" fmla="*/ 134 h 726"/>
                <a:gd name="T70" fmla="*/ 488 w 1181"/>
                <a:gd name="T71" fmla="*/ 172 h 726"/>
                <a:gd name="T72" fmla="*/ 463 w 1181"/>
                <a:gd name="T73" fmla="*/ 185 h 726"/>
                <a:gd name="T74" fmla="*/ 467 w 1181"/>
                <a:gd name="T75" fmla="*/ 168 h 726"/>
                <a:gd name="T76" fmla="*/ 436 w 1181"/>
                <a:gd name="T77" fmla="*/ 129 h 726"/>
                <a:gd name="T78" fmla="*/ 331 w 1181"/>
                <a:gd name="T79" fmla="*/ 43 h 726"/>
                <a:gd name="T80" fmla="*/ 263 w 1181"/>
                <a:gd name="T81" fmla="*/ 38 h 726"/>
                <a:gd name="T82" fmla="*/ 289 w 1181"/>
                <a:gd name="T83" fmla="*/ 69 h 726"/>
                <a:gd name="T84" fmla="*/ 263 w 1181"/>
                <a:gd name="T85" fmla="*/ 73 h 726"/>
                <a:gd name="T86" fmla="*/ 227 w 1181"/>
                <a:gd name="T87" fmla="*/ 34 h 726"/>
                <a:gd name="T88" fmla="*/ 252 w 1181"/>
                <a:gd name="T89" fmla="*/ 13 h 726"/>
                <a:gd name="T90" fmla="*/ 442 w 1181"/>
                <a:gd name="T91" fmla="*/ 17 h 726"/>
                <a:gd name="T92" fmla="*/ 467 w 1181"/>
                <a:gd name="T93" fmla="*/ 38 h 726"/>
                <a:gd name="T94" fmla="*/ 530 w 1181"/>
                <a:gd name="T95" fmla="*/ 51 h 726"/>
                <a:gd name="T96" fmla="*/ 604 w 1181"/>
                <a:gd name="T97" fmla="*/ 56 h 726"/>
                <a:gd name="T98" fmla="*/ 609 w 1181"/>
                <a:gd name="T99" fmla="*/ 78 h 726"/>
                <a:gd name="T100" fmla="*/ 614 w 1181"/>
                <a:gd name="T101" fmla="*/ 103 h 726"/>
                <a:gd name="T102" fmla="*/ 619 w 1181"/>
                <a:gd name="T103" fmla="*/ 129 h 726"/>
                <a:gd name="T104" fmla="*/ 672 w 1181"/>
                <a:gd name="T105" fmla="*/ 103 h 726"/>
                <a:gd name="T106" fmla="*/ 886 w 1181"/>
                <a:gd name="T107" fmla="*/ 103 h 726"/>
                <a:gd name="T108" fmla="*/ 882 w 1181"/>
                <a:gd name="T109" fmla="*/ 73 h 72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0" t="0" r="r" b="b"/>
              <a:pathLst>
                <a:path w="1181" h="726">
                  <a:moveTo>
                    <a:pt x="1009" y="102"/>
                  </a:moveTo>
                  <a:cubicBezTo>
                    <a:pt x="1045" y="126"/>
                    <a:pt x="1085" y="122"/>
                    <a:pt x="1129" y="126"/>
                  </a:cubicBezTo>
                  <a:cubicBezTo>
                    <a:pt x="1181" y="143"/>
                    <a:pt x="1138" y="227"/>
                    <a:pt x="1099" y="240"/>
                  </a:cubicBezTo>
                  <a:cubicBezTo>
                    <a:pt x="1084" y="285"/>
                    <a:pt x="1106" y="231"/>
                    <a:pt x="1075" y="270"/>
                  </a:cubicBezTo>
                  <a:cubicBezTo>
                    <a:pt x="1071" y="275"/>
                    <a:pt x="1073" y="284"/>
                    <a:pt x="1069" y="288"/>
                  </a:cubicBezTo>
                  <a:cubicBezTo>
                    <a:pt x="1059" y="298"/>
                    <a:pt x="1033" y="312"/>
                    <a:pt x="1033" y="312"/>
                  </a:cubicBezTo>
                  <a:cubicBezTo>
                    <a:pt x="1018" y="334"/>
                    <a:pt x="995" y="357"/>
                    <a:pt x="973" y="372"/>
                  </a:cubicBezTo>
                  <a:cubicBezTo>
                    <a:pt x="963" y="403"/>
                    <a:pt x="938" y="403"/>
                    <a:pt x="913" y="420"/>
                  </a:cubicBezTo>
                  <a:cubicBezTo>
                    <a:pt x="909" y="426"/>
                    <a:pt x="906" y="433"/>
                    <a:pt x="901" y="438"/>
                  </a:cubicBezTo>
                  <a:cubicBezTo>
                    <a:pt x="896" y="443"/>
                    <a:pt x="888" y="445"/>
                    <a:pt x="883" y="450"/>
                  </a:cubicBezTo>
                  <a:cubicBezTo>
                    <a:pt x="874" y="461"/>
                    <a:pt x="859" y="486"/>
                    <a:pt x="859" y="486"/>
                  </a:cubicBezTo>
                  <a:cubicBezTo>
                    <a:pt x="857" y="496"/>
                    <a:pt x="861" y="510"/>
                    <a:pt x="853" y="516"/>
                  </a:cubicBezTo>
                  <a:cubicBezTo>
                    <a:pt x="828" y="536"/>
                    <a:pt x="828" y="497"/>
                    <a:pt x="823" y="492"/>
                  </a:cubicBezTo>
                  <a:cubicBezTo>
                    <a:pt x="819" y="488"/>
                    <a:pt x="811" y="488"/>
                    <a:pt x="805" y="486"/>
                  </a:cubicBezTo>
                  <a:cubicBezTo>
                    <a:pt x="807" y="492"/>
                    <a:pt x="807" y="499"/>
                    <a:pt x="811" y="504"/>
                  </a:cubicBezTo>
                  <a:cubicBezTo>
                    <a:pt x="816" y="510"/>
                    <a:pt x="825" y="510"/>
                    <a:pt x="829" y="516"/>
                  </a:cubicBezTo>
                  <a:cubicBezTo>
                    <a:pt x="843" y="539"/>
                    <a:pt x="850" y="579"/>
                    <a:pt x="859" y="606"/>
                  </a:cubicBezTo>
                  <a:cubicBezTo>
                    <a:pt x="861" y="613"/>
                    <a:pt x="868" y="617"/>
                    <a:pt x="871" y="624"/>
                  </a:cubicBezTo>
                  <a:cubicBezTo>
                    <a:pt x="871" y="624"/>
                    <a:pt x="886" y="669"/>
                    <a:pt x="889" y="678"/>
                  </a:cubicBezTo>
                  <a:cubicBezTo>
                    <a:pt x="891" y="684"/>
                    <a:pt x="895" y="696"/>
                    <a:pt x="895" y="696"/>
                  </a:cubicBezTo>
                  <a:cubicBezTo>
                    <a:pt x="847" y="712"/>
                    <a:pt x="846" y="719"/>
                    <a:pt x="787" y="726"/>
                  </a:cubicBezTo>
                  <a:cubicBezTo>
                    <a:pt x="771" y="723"/>
                    <a:pt x="751" y="723"/>
                    <a:pt x="739" y="708"/>
                  </a:cubicBezTo>
                  <a:cubicBezTo>
                    <a:pt x="735" y="703"/>
                    <a:pt x="736" y="696"/>
                    <a:pt x="733" y="690"/>
                  </a:cubicBezTo>
                  <a:cubicBezTo>
                    <a:pt x="713" y="649"/>
                    <a:pt x="701" y="604"/>
                    <a:pt x="679" y="564"/>
                  </a:cubicBezTo>
                  <a:cubicBezTo>
                    <a:pt x="656" y="522"/>
                    <a:pt x="645" y="511"/>
                    <a:pt x="607" y="486"/>
                  </a:cubicBezTo>
                  <a:cubicBezTo>
                    <a:pt x="595" y="478"/>
                    <a:pt x="571" y="462"/>
                    <a:pt x="571" y="462"/>
                  </a:cubicBezTo>
                  <a:cubicBezTo>
                    <a:pt x="496" y="481"/>
                    <a:pt x="539" y="475"/>
                    <a:pt x="439" y="468"/>
                  </a:cubicBezTo>
                  <a:cubicBezTo>
                    <a:pt x="429" y="466"/>
                    <a:pt x="419" y="465"/>
                    <a:pt x="409" y="462"/>
                  </a:cubicBezTo>
                  <a:cubicBezTo>
                    <a:pt x="397" y="459"/>
                    <a:pt x="373" y="450"/>
                    <a:pt x="373" y="450"/>
                  </a:cubicBezTo>
                  <a:cubicBezTo>
                    <a:pt x="343" y="406"/>
                    <a:pt x="217" y="414"/>
                    <a:pt x="217" y="414"/>
                  </a:cubicBezTo>
                  <a:cubicBezTo>
                    <a:pt x="176" y="400"/>
                    <a:pt x="220" y="419"/>
                    <a:pt x="187" y="390"/>
                  </a:cubicBezTo>
                  <a:cubicBezTo>
                    <a:pt x="187" y="390"/>
                    <a:pt x="142" y="360"/>
                    <a:pt x="133" y="354"/>
                  </a:cubicBezTo>
                  <a:cubicBezTo>
                    <a:pt x="109" y="338"/>
                    <a:pt x="44" y="324"/>
                    <a:pt x="13" y="318"/>
                  </a:cubicBezTo>
                  <a:cubicBezTo>
                    <a:pt x="0" y="279"/>
                    <a:pt x="15" y="282"/>
                    <a:pt x="55" y="276"/>
                  </a:cubicBezTo>
                  <a:cubicBezTo>
                    <a:pt x="89" y="265"/>
                    <a:pt x="77" y="287"/>
                    <a:pt x="115" y="276"/>
                  </a:cubicBezTo>
                  <a:cubicBezTo>
                    <a:pt x="127" y="272"/>
                    <a:pt x="139" y="268"/>
                    <a:pt x="151" y="264"/>
                  </a:cubicBezTo>
                  <a:cubicBezTo>
                    <a:pt x="157" y="262"/>
                    <a:pt x="169" y="258"/>
                    <a:pt x="169" y="258"/>
                  </a:cubicBezTo>
                  <a:cubicBezTo>
                    <a:pt x="195" y="276"/>
                    <a:pt x="214" y="263"/>
                    <a:pt x="247" y="258"/>
                  </a:cubicBezTo>
                  <a:cubicBezTo>
                    <a:pt x="318" y="268"/>
                    <a:pt x="280" y="255"/>
                    <a:pt x="265" y="300"/>
                  </a:cubicBezTo>
                  <a:cubicBezTo>
                    <a:pt x="281" y="324"/>
                    <a:pt x="288" y="329"/>
                    <a:pt x="271" y="354"/>
                  </a:cubicBezTo>
                  <a:cubicBezTo>
                    <a:pt x="303" y="375"/>
                    <a:pt x="282" y="364"/>
                    <a:pt x="337" y="378"/>
                  </a:cubicBezTo>
                  <a:cubicBezTo>
                    <a:pt x="349" y="381"/>
                    <a:pt x="361" y="386"/>
                    <a:pt x="373" y="390"/>
                  </a:cubicBezTo>
                  <a:cubicBezTo>
                    <a:pt x="379" y="392"/>
                    <a:pt x="391" y="396"/>
                    <a:pt x="391" y="396"/>
                  </a:cubicBezTo>
                  <a:cubicBezTo>
                    <a:pt x="393" y="402"/>
                    <a:pt x="392" y="410"/>
                    <a:pt x="397" y="414"/>
                  </a:cubicBezTo>
                  <a:cubicBezTo>
                    <a:pt x="399" y="415"/>
                    <a:pt x="478" y="447"/>
                    <a:pt x="487" y="450"/>
                  </a:cubicBezTo>
                  <a:cubicBezTo>
                    <a:pt x="532" y="435"/>
                    <a:pt x="473" y="461"/>
                    <a:pt x="511" y="396"/>
                  </a:cubicBezTo>
                  <a:cubicBezTo>
                    <a:pt x="518" y="384"/>
                    <a:pt x="547" y="372"/>
                    <a:pt x="547" y="372"/>
                  </a:cubicBezTo>
                  <a:cubicBezTo>
                    <a:pt x="583" y="381"/>
                    <a:pt x="563" y="375"/>
                    <a:pt x="607" y="390"/>
                  </a:cubicBezTo>
                  <a:cubicBezTo>
                    <a:pt x="613" y="392"/>
                    <a:pt x="625" y="396"/>
                    <a:pt x="625" y="396"/>
                  </a:cubicBezTo>
                  <a:cubicBezTo>
                    <a:pt x="647" y="428"/>
                    <a:pt x="626" y="408"/>
                    <a:pt x="679" y="420"/>
                  </a:cubicBezTo>
                  <a:cubicBezTo>
                    <a:pt x="691" y="423"/>
                    <a:pt x="715" y="432"/>
                    <a:pt x="715" y="432"/>
                  </a:cubicBezTo>
                  <a:cubicBezTo>
                    <a:pt x="770" y="424"/>
                    <a:pt x="744" y="430"/>
                    <a:pt x="793" y="414"/>
                  </a:cubicBezTo>
                  <a:cubicBezTo>
                    <a:pt x="799" y="412"/>
                    <a:pt x="811" y="408"/>
                    <a:pt x="811" y="408"/>
                  </a:cubicBezTo>
                  <a:cubicBezTo>
                    <a:pt x="853" y="422"/>
                    <a:pt x="835" y="424"/>
                    <a:pt x="865" y="414"/>
                  </a:cubicBezTo>
                  <a:cubicBezTo>
                    <a:pt x="869" y="402"/>
                    <a:pt x="873" y="390"/>
                    <a:pt x="877" y="378"/>
                  </a:cubicBezTo>
                  <a:cubicBezTo>
                    <a:pt x="879" y="372"/>
                    <a:pt x="883" y="360"/>
                    <a:pt x="883" y="360"/>
                  </a:cubicBezTo>
                  <a:cubicBezTo>
                    <a:pt x="879" y="320"/>
                    <a:pt x="888" y="278"/>
                    <a:pt x="841" y="294"/>
                  </a:cubicBezTo>
                  <a:cubicBezTo>
                    <a:pt x="819" y="292"/>
                    <a:pt x="796" y="295"/>
                    <a:pt x="775" y="288"/>
                  </a:cubicBezTo>
                  <a:cubicBezTo>
                    <a:pt x="769" y="286"/>
                    <a:pt x="775" y="273"/>
                    <a:pt x="769" y="270"/>
                  </a:cubicBezTo>
                  <a:cubicBezTo>
                    <a:pt x="762" y="266"/>
                    <a:pt x="736" y="286"/>
                    <a:pt x="733" y="288"/>
                  </a:cubicBezTo>
                  <a:cubicBezTo>
                    <a:pt x="708" y="280"/>
                    <a:pt x="694" y="284"/>
                    <a:pt x="685" y="258"/>
                  </a:cubicBezTo>
                  <a:cubicBezTo>
                    <a:pt x="634" y="275"/>
                    <a:pt x="692" y="261"/>
                    <a:pt x="673" y="246"/>
                  </a:cubicBezTo>
                  <a:cubicBezTo>
                    <a:pt x="664" y="238"/>
                    <a:pt x="649" y="242"/>
                    <a:pt x="637" y="240"/>
                  </a:cubicBezTo>
                  <a:cubicBezTo>
                    <a:pt x="643" y="236"/>
                    <a:pt x="649" y="231"/>
                    <a:pt x="655" y="228"/>
                  </a:cubicBezTo>
                  <a:cubicBezTo>
                    <a:pt x="661" y="225"/>
                    <a:pt x="671" y="228"/>
                    <a:pt x="673" y="222"/>
                  </a:cubicBezTo>
                  <a:cubicBezTo>
                    <a:pt x="677" y="205"/>
                    <a:pt x="651" y="201"/>
                    <a:pt x="643" y="198"/>
                  </a:cubicBezTo>
                  <a:cubicBezTo>
                    <a:pt x="639" y="186"/>
                    <a:pt x="635" y="174"/>
                    <a:pt x="631" y="162"/>
                  </a:cubicBezTo>
                  <a:cubicBezTo>
                    <a:pt x="627" y="150"/>
                    <a:pt x="595" y="174"/>
                    <a:pt x="595" y="174"/>
                  </a:cubicBezTo>
                  <a:cubicBezTo>
                    <a:pt x="554" y="147"/>
                    <a:pt x="590" y="166"/>
                    <a:pt x="583" y="180"/>
                  </a:cubicBezTo>
                  <a:cubicBezTo>
                    <a:pt x="580" y="186"/>
                    <a:pt x="571" y="184"/>
                    <a:pt x="565" y="186"/>
                  </a:cubicBezTo>
                  <a:cubicBezTo>
                    <a:pt x="573" y="209"/>
                    <a:pt x="603" y="229"/>
                    <a:pt x="565" y="216"/>
                  </a:cubicBezTo>
                  <a:cubicBezTo>
                    <a:pt x="594" y="259"/>
                    <a:pt x="572" y="214"/>
                    <a:pt x="559" y="240"/>
                  </a:cubicBezTo>
                  <a:cubicBezTo>
                    <a:pt x="555" y="247"/>
                    <a:pt x="575" y="273"/>
                    <a:pt x="577" y="276"/>
                  </a:cubicBezTo>
                  <a:cubicBezTo>
                    <a:pt x="551" y="285"/>
                    <a:pt x="544" y="281"/>
                    <a:pt x="529" y="258"/>
                  </a:cubicBezTo>
                  <a:cubicBezTo>
                    <a:pt x="531" y="252"/>
                    <a:pt x="529" y="243"/>
                    <a:pt x="535" y="240"/>
                  </a:cubicBezTo>
                  <a:cubicBezTo>
                    <a:pt x="542" y="236"/>
                    <a:pt x="578" y="263"/>
                    <a:pt x="535" y="234"/>
                  </a:cubicBezTo>
                  <a:cubicBezTo>
                    <a:pt x="498" y="246"/>
                    <a:pt x="531" y="241"/>
                    <a:pt x="523" y="216"/>
                  </a:cubicBezTo>
                  <a:cubicBezTo>
                    <a:pt x="519" y="202"/>
                    <a:pt x="499" y="180"/>
                    <a:pt x="499" y="180"/>
                  </a:cubicBezTo>
                  <a:cubicBezTo>
                    <a:pt x="485" y="124"/>
                    <a:pt x="452" y="130"/>
                    <a:pt x="409" y="102"/>
                  </a:cubicBezTo>
                  <a:cubicBezTo>
                    <a:pt x="395" y="60"/>
                    <a:pt x="409" y="70"/>
                    <a:pt x="379" y="60"/>
                  </a:cubicBezTo>
                  <a:cubicBezTo>
                    <a:pt x="368" y="28"/>
                    <a:pt x="352" y="42"/>
                    <a:pt x="325" y="24"/>
                  </a:cubicBezTo>
                  <a:cubicBezTo>
                    <a:pt x="306" y="30"/>
                    <a:pt x="301" y="32"/>
                    <a:pt x="301" y="54"/>
                  </a:cubicBezTo>
                  <a:cubicBezTo>
                    <a:pt x="299" y="60"/>
                    <a:pt x="291" y="67"/>
                    <a:pt x="295" y="72"/>
                  </a:cubicBezTo>
                  <a:cubicBezTo>
                    <a:pt x="303" y="84"/>
                    <a:pt x="331" y="96"/>
                    <a:pt x="331" y="96"/>
                  </a:cubicBezTo>
                  <a:cubicBezTo>
                    <a:pt x="333" y="102"/>
                    <a:pt x="343" y="113"/>
                    <a:pt x="337" y="114"/>
                  </a:cubicBezTo>
                  <a:cubicBezTo>
                    <a:pt x="325" y="116"/>
                    <a:pt x="301" y="102"/>
                    <a:pt x="301" y="102"/>
                  </a:cubicBezTo>
                  <a:cubicBezTo>
                    <a:pt x="289" y="137"/>
                    <a:pt x="295" y="110"/>
                    <a:pt x="265" y="90"/>
                  </a:cubicBezTo>
                  <a:cubicBezTo>
                    <a:pt x="300" y="67"/>
                    <a:pt x="271" y="83"/>
                    <a:pt x="259" y="48"/>
                  </a:cubicBezTo>
                  <a:cubicBezTo>
                    <a:pt x="265" y="44"/>
                    <a:pt x="272" y="41"/>
                    <a:pt x="277" y="36"/>
                  </a:cubicBezTo>
                  <a:cubicBezTo>
                    <a:pt x="282" y="31"/>
                    <a:pt x="283" y="23"/>
                    <a:pt x="289" y="18"/>
                  </a:cubicBezTo>
                  <a:cubicBezTo>
                    <a:pt x="307" y="4"/>
                    <a:pt x="339" y="7"/>
                    <a:pt x="361" y="0"/>
                  </a:cubicBezTo>
                  <a:cubicBezTo>
                    <a:pt x="415" y="4"/>
                    <a:pt x="455" y="14"/>
                    <a:pt x="505" y="24"/>
                  </a:cubicBezTo>
                  <a:cubicBezTo>
                    <a:pt x="511" y="28"/>
                    <a:pt x="518" y="31"/>
                    <a:pt x="523" y="36"/>
                  </a:cubicBezTo>
                  <a:cubicBezTo>
                    <a:pt x="528" y="41"/>
                    <a:pt x="529" y="49"/>
                    <a:pt x="535" y="54"/>
                  </a:cubicBezTo>
                  <a:cubicBezTo>
                    <a:pt x="547" y="64"/>
                    <a:pt x="574" y="73"/>
                    <a:pt x="589" y="78"/>
                  </a:cubicBezTo>
                  <a:cubicBezTo>
                    <a:pt x="595" y="76"/>
                    <a:pt x="601" y="71"/>
                    <a:pt x="607" y="72"/>
                  </a:cubicBezTo>
                  <a:cubicBezTo>
                    <a:pt x="620" y="73"/>
                    <a:pt x="643" y="84"/>
                    <a:pt x="643" y="84"/>
                  </a:cubicBezTo>
                  <a:cubicBezTo>
                    <a:pt x="659" y="82"/>
                    <a:pt x="675" y="81"/>
                    <a:pt x="691" y="78"/>
                  </a:cubicBezTo>
                  <a:cubicBezTo>
                    <a:pt x="697" y="77"/>
                    <a:pt x="708" y="66"/>
                    <a:pt x="709" y="72"/>
                  </a:cubicBezTo>
                  <a:cubicBezTo>
                    <a:pt x="711" y="84"/>
                    <a:pt x="701" y="96"/>
                    <a:pt x="697" y="108"/>
                  </a:cubicBezTo>
                  <a:cubicBezTo>
                    <a:pt x="695" y="114"/>
                    <a:pt x="691" y="126"/>
                    <a:pt x="691" y="126"/>
                  </a:cubicBezTo>
                  <a:cubicBezTo>
                    <a:pt x="695" y="132"/>
                    <a:pt x="704" y="137"/>
                    <a:pt x="703" y="144"/>
                  </a:cubicBezTo>
                  <a:cubicBezTo>
                    <a:pt x="702" y="151"/>
                    <a:pt x="688" y="149"/>
                    <a:pt x="685" y="156"/>
                  </a:cubicBezTo>
                  <a:cubicBezTo>
                    <a:pt x="677" y="175"/>
                    <a:pt x="701" y="177"/>
                    <a:pt x="709" y="180"/>
                  </a:cubicBezTo>
                  <a:cubicBezTo>
                    <a:pt x="707" y="174"/>
                    <a:pt x="700" y="168"/>
                    <a:pt x="703" y="162"/>
                  </a:cubicBezTo>
                  <a:cubicBezTo>
                    <a:pt x="705" y="158"/>
                    <a:pt x="759" y="147"/>
                    <a:pt x="769" y="144"/>
                  </a:cubicBezTo>
                  <a:cubicBezTo>
                    <a:pt x="846" y="148"/>
                    <a:pt x="881" y="154"/>
                    <a:pt x="949" y="162"/>
                  </a:cubicBezTo>
                  <a:cubicBezTo>
                    <a:pt x="991" y="154"/>
                    <a:pt x="969" y="159"/>
                    <a:pt x="1015" y="144"/>
                  </a:cubicBezTo>
                  <a:cubicBezTo>
                    <a:pt x="1021" y="142"/>
                    <a:pt x="1033" y="138"/>
                    <a:pt x="1033" y="138"/>
                  </a:cubicBezTo>
                  <a:cubicBezTo>
                    <a:pt x="1024" y="112"/>
                    <a:pt x="1031" y="124"/>
                    <a:pt x="1009" y="102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" name="Freeform 7"/>
            <p:cNvSpPr>
              <a:spLocks/>
            </p:cNvSpPr>
            <p:nvPr/>
          </p:nvSpPr>
          <p:spPr bwMode="auto">
            <a:xfrm>
              <a:off x="1907" y="1357"/>
              <a:ext cx="27" cy="24"/>
            </a:xfrm>
            <a:custGeom>
              <a:avLst/>
              <a:gdLst>
                <a:gd name="T0" fmla="*/ 14 w 28"/>
                <a:gd name="T1" fmla="*/ 0 h 27"/>
                <a:gd name="T2" fmla="*/ 2 w 28"/>
                <a:gd name="T3" fmla="*/ 12 h 27"/>
                <a:gd name="T4" fmla="*/ 17 w 28"/>
                <a:gd name="T5" fmla="*/ 17 h 27"/>
                <a:gd name="T6" fmla="*/ 23 w 28"/>
                <a:gd name="T7" fmla="*/ 4 h 27"/>
                <a:gd name="T8" fmla="*/ 14 w 28"/>
                <a:gd name="T9" fmla="*/ 0 h 2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" h="27">
                  <a:moveTo>
                    <a:pt x="14" y="0"/>
                  </a:moveTo>
                  <a:cubicBezTo>
                    <a:pt x="10" y="6"/>
                    <a:pt x="0" y="11"/>
                    <a:pt x="2" y="18"/>
                  </a:cubicBezTo>
                  <a:cubicBezTo>
                    <a:pt x="4" y="24"/>
                    <a:pt x="14" y="27"/>
                    <a:pt x="20" y="24"/>
                  </a:cubicBezTo>
                  <a:cubicBezTo>
                    <a:pt x="26" y="21"/>
                    <a:pt x="28" y="12"/>
                    <a:pt x="26" y="6"/>
                  </a:cubicBezTo>
                  <a:cubicBezTo>
                    <a:pt x="25" y="2"/>
                    <a:pt x="18" y="2"/>
                    <a:pt x="14" y="0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" name="Freeform 8"/>
            <p:cNvSpPr>
              <a:spLocks/>
            </p:cNvSpPr>
            <p:nvPr/>
          </p:nvSpPr>
          <p:spPr bwMode="auto">
            <a:xfrm>
              <a:off x="1895" y="1394"/>
              <a:ext cx="43" cy="59"/>
            </a:xfrm>
            <a:custGeom>
              <a:avLst/>
              <a:gdLst>
                <a:gd name="T0" fmla="*/ 30 w 45"/>
                <a:gd name="T1" fmla="*/ 0 h 66"/>
                <a:gd name="T2" fmla="*/ 12 w 45"/>
                <a:gd name="T3" fmla="*/ 47 h 66"/>
                <a:gd name="T4" fmla="*/ 30 w 45"/>
                <a:gd name="T5" fmla="*/ 43 h 66"/>
                <a:gd name="T6" fmla="*/ 39 w 45"/>
                <a:gd name="T7" fmla="*/ 17 h 66"/>
                <a:gd name="T8" fmla="*/ 33 w 45"/>
                <a:gd name="T9" fmla="*/ 4 h 66"/>
                <a:gd name="T10" fmla="*/ 24 w 45"/>
                <a:gd name="T11" fmla="*/ 17 h 66"/>
                <a:gd name="T12" fmla="*/ 30 w 45"/>
                <a:gd name="T13" fmla="*/ 0 h 6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45" h="66">
                  <a:moveTo>
                    <a:pt x="33" y="0"/>
                  </a:moveTo>
                  <a:cubicBezTo>
                    <a:pt x="0" y="11"/>
                    <a:pt x="8" y="38"/>
                    <a:pt x="15" y="66"/>
                  </a:cubicBezTo>
                  <a:cubicBezTo>
                    <a:pt x="21" y="64"/>
                    <a:pt x="29" y="65"/>
                    <a:pt x="33" y="60"/>
                  </a:cubicBezTo>
                  <a:cubicBezTo>
                    <a:pt x="40" y="50"/>
                    <a:pt x="45" y="24"/>
                    <a:pt x="45" y="24"/>
                  </a:cubicBezTo>
                  <a:cubicBezTo>
                    <a:pt x="43" y="18"/>
                    <a:pt x="45" y="6"/>
                    <a:pt x="39" y="6"/>
                  </a:cubicBezTo>
                  <a:cubicBezTo>
                    <a:pt x="32" y="6"/>
                    <a:pt x="32" y="29"/>
                    <a:pt x="27" y="24"/>
                  </a:cubicBezTo>
                  <a:cubicBezTo>
                    <a:pt x="21" y="18"/>
                    <a:pt x="31" y="8"/>
                    <a:pt x="33" y="0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1992" y="1437"/>
              <a:ext cx="131" cy="81"/>
            </a:xfrm>
            <a:custGeom>
              <a:avLst/>
              <a:gdLst>
                <a:gd name="T0" fmla="*/ 80 w 138"/>
                <a:gd name="T1" fmla="*/ 0 h 90"/>
                <a:gd name="T2" fmla="*/ 55 w 138"/>
                <a:gd name="T3" fmla="*/ 35 h 90"/>
                <a:gd name="T4" fmla="*/ 25 w 138"/>
                <a:gd name="T5" fmla="*/ 31 h 90"/>
                <a:gd name="T6" fmla="*/ 19 w 138"/>
                <a:gd name="T7" fmla="*/ 48 h 90"/>
                <a:gd name="T8" fmla="*/ 49 w 138"/>
                <a:gd name="T9" fmla="*/ 57 h 90"/>
                <a:gd name="T10" fmla="*/ 65 w 138"/>
                <a:gd name="T11" fmla="*/ 66 h 90"/>
                <a:gd name="T12" fmla="*/ 80 w 138"/>
                <a:gd name="T13" fmla="*/ 61 h 90"/>
                <a:gd name="T14" fmla="*/ 85 w 138"/>
                <a:gd name="T15" fmla="*/ 40 h 90"/>
                <a:gd name="T16" fmla="*/ 85 w 138"/>
                <a:gd name="T17" fmla="*/ 35 h 90"/>
                <a:gd name="T18" fmla="*/ 80 w 138"/>
                <a:gd name="T19" fmla="*/ 0 h 90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138" h="90">
                  <a:moveTo>
                    <a:pt x="94" y="0"/>
                  </a:moveTo>
                  <a:cubicBezTo>
                    <a:pt x="87" y="26"/>
                    <a:pt x="90" y="39"/>
                    <a:pt x="64" y="48"/>
                  </a:cubicBezTo>
                  <a:cubicBezTo>
                    <a:pt x="52" y="46"/>
                    <a:pt x="40" y="42"/>
                    <a:pt x="28" y="42"/>
                  </a:cubicBezTo>
                  <a:cubicBezTo>
                    <a:pt x="9" y="42"/>
                    <a:pt x="0" y="52"/>
                    <a:pt x="22" y="66"/>
                  </a:cubicBezTo>
                  <a:cubicBezTo>
                    <a:pt x="33" y="73"/>
                    <a:pt x="47" y="71"/>
                    <a:pt x="58" y="78"/>
                  </a:cubicBezTo>
                  <a:cubicBezTo>
                    <a:pt x="64" y="82"/>
                    <a:pt x="70" y="86"/>
                    <a:pt x="76" y="90"/>
                  </a:cubicBezTo>
                  <a:cubicBezTo>
                    <a:pt x="82" y="88"/>
                    <a:pt x="90" y="89"/>
                    <a:pt x="94" y="84"/>
                  </a:cubicBezTo>
                  <a:cubicBezTo>
                    <a:pt x="100" y="76"/>
                    <a:pt x="103" y="64"/>
                    <a:pt x="100" y="54"/>
                  </a:cubicBezTo>
                  <a:cubicBezTo>
                    <a:pt x="98" y="45"/>
                    <a:pt x="57" y="34"/>
                    <a:pt x="100" y="48"/>
                  </a:cubicBezTo>
                  <a:cubicBezTo>
                    <a:pt x="138" y="23"/>
                    <a:pt x="128" y="17"/>
                    <a:pt x="94" y="0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" name="Freeform 10"/>
            <p:cNvSpPr>
              <a:spLocks/>
            </p:cNvSpPr>
            <p:nvPr/>
          </p:nvSpPr>
          <p:spPr bwMode="auto">
            <a:xfrm>
              <a:off x="1530" y="1471"/>
              <a:ext cx="155" cy="58"/>
            </a:xfrm>
            <a:custGeom>
              <a:avLst/>
              <a:gdLst>
                <a:gd name="T0" fmla="*/ 132 w 162"/>
                <a:gd name="T1" fmla="*/ 12 h 66"/>
                <a:gd name="T2" fmla="*/ 74 w 162"/>
                <a:gd name="T3" fmla="*/ 0 h 66"/>
                <a:gd name="T4" fmla="*/ 0 w 162"/>
                <a:gd name="T5" fmla="*/ 16 h 66"/>
                <a:gd name="T6" fmla="*/ 32 w 162"/>
                <a:gd name="T7" fmla="*/ 45 h 66"/>
                <a:gd name="T8" fmla="*/ 48 w 162"/>
                <a:gd name="T9" fmla="*/ 41 h 66"/>
                <a:gd name="T10" fmla="*/ 63 w 162"/>
                <a:gd name="T11" fmla="*/ 33 h 66"/>
                <a:gd name="T12" fmla="*/ 95 w 162"/>
                <a:gd name="T13" fmla="*/ 25 h 66"/>
                <a:gd name="T14" fmla="*/ 142 w 162"/>
                <a:gd name="T15" fmla="*/ 12 h 66"/>
                <a:gd name="T16" fmla="*/ 132 w 162"/>
                <a:gd name="T17" fmla="*/ 12 h 6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62" h="66">
                  <a:moveTo>
                    <a:pt x="150" y="18"/>
                  </a:moveTo>
                  <a:cubicBezTo>
                    <a:pt x="128" y="11"/>
                    <a:pt x="106" y="7"/>
                    <a:pt x="84" y="0"/>
                  </a:cubicBezTo>
                  <a:cubicBezTo>
                    <a:pt x="56" y="9"/>
                    <a:pt x="28" y="15"/>
                    <a:pt x="0" y="24"/>
                  </a:cubicBezTo>
                  <a:cubicBezTo>
                    <a:pt x="8" y="49"/>
                    <a:pt x="21" y="44"/>
                    <a:pt x="36" y="66"/>
                  </a:cubicBezTo>
                  <a:cubicBezTo>
                    <a:pt x="42" y="64"/>
                    <a:pt x="48" y="63"/>
                    <a:pt x="54" y="60"/>
                  </a:cubicBezTo>
                  <a:cubicBezTo>
                    <a:pt x="60" y="57"/>
                    <a:pt x="65" y="51"/>
                    <a:pt x="72" y="48"/>
                  </a:cubicBezTo>
                  <a:cubicBezTo>
                    <a:pt x="84" y="43"/>
                    <a:pt x="108" y="36"/>
                    <a:pt x="108" y="36"/>
                  </a:cubicBezTo>
                  <a:cubicBezTo>
                    <a:pt x="136" y="45"/>
                    <a:pt x="142" y="38"/>
                    <a:pt x="162" y="18"/>
                  </a:cubicBezTo>
                  <a:cubicBezTo>
                    <a:pt x="140" y="4"/>
                    <a:pt x="141" y="0"/>
                    <a:pt x="150" y="18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" name="Freeform 11"/>
            <p:cNvSpPr>
              <a:spLocks/>
            </p:cNvSpPr>
            <p:nvPr/>
          </p:nvSpPr>
          <p:spPr bwMode="auto">
            <a:xfrm>
              <a:off x="2477" y="1982"/>
              <a:ext cx="252" cy="183"/>
            </a:xfrm>
            <a:custGeom>
              <a:avLst/>
              <a:gdLst>
                <a:gd name="T0" fmla="*/ 214 w 264"/>
                <a:gd name="T1" fmla="*/ 93 h 204"/>
                <a:gd name="T2" fmla="*/ 199 w 264"/>
                <a:gd name="T3" fmla="*/ 58 h 204"/>
                <a:gd name="T4" fmla="*/ 146 w 264"/>
                <a:gd name="T5" fmla="*/ 24 h 204"/>
                <a:gd name="T6" fmla="*/ 115 w 264"/>
                <a:gd name="T7" fmla="*/ 6 h 204"/>
                <a:gd name="T8" fmla="*/ 31 w 264"/>
                <a:gd name="T9" fmla="*/ 32 h 204"/>
                <a:gd name="T10" fmla="*/ 6 w 264"/>
                <a:gd name="T11" fmla="*/ 84 h 204"/>
                <a:gd name="T12" fmla="*/ 0 w 264"/>
                <a:gd name="T13" fmla="*/ 98 h 204"/>
                <a:gd name="T14" fmla="*/ 136 w 264"/>
                <a:gd name="T15" fmla="*/ 137 h 204"/>
                <a:gd name="T16" fmla="*/ 230 w 264"/>
                <a:gd name="T17" fmla="*/ 106 h 204"/>
                <a:gd name="T18" fmla="*/ 214 w 264"/>
                <a:gd name="T19" fmla="*/ 93 h 204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264" h="204">
                  <a:moveTo>
                    <a:pt x="246" y="129"/>
                  </a:moveTo>
                  <a:cubicBezTo>
                    <a:pt x="255" y="103"/>
                    <a:pt x="251" y="96"/>
                    <a:pt x="228" y="81"/>
                  </a:cubicBezTo>
                  <a:cubicBezTo>
                    <a:pt x="174" y="0"/>
                    <a:pt x="238" y="79"/>
                    <a:pt x="168" y="33"/>
                  </a:cubicBezTo>
                  <a:cubicBezTo>
                    <a:pt x="156" y="25"/>
                    <a:pt x="132" y="9"/>
                    <a:pt x="132" y="9"/>
                  </a:cubicBezTo>
                  <a:cubicBezTo>
                    <a:pt x="102" y="29"/>
                    <a:pt x="67" y="24"/>
                    <a:pt x="36" y="45"/>
                  </a:cubicBezTo>
                  <a:cubicBezTo>
                    <a:pt x="27" y="71"/>
                    <a:pt x="15" y="91"/>
                    <a:pt x="6" y="117"/>
                  </a:cubicBezTo>
                  <a:cubicBezTo>
                    <a:pt x="4" y="123"/>
                    <a:pt x="0" y="135"/>
                    <a:pt x="0" y="135"/>
                  </a:cubicBezTo>
                  <a:cubicBezTo>
                    <a:pt x="67" y="179"/>
                    <a:pt x="73" y="172"/>
                    <a:pt x="156" y="189"/>
                  </a:cubicBezTo>
                  <a:cubicBezTo>
                    <a:pt x="235" y="184"/>
                    <a:pt x="245" y="204"/>
                    <a:pt x="264" y="147"/>
                  </a:cubicBezTo>
                  <a:cubicBezTo>
                    <a:pt x="250" y="105"/>
                    <a:pt x="256" y="99"/>
                    <a:pt x="246" y="129"/>
                  </a:cubicBezTo>
                  <a:close/>
                </a:path>
              </a:pathLst>
            </a:custGeom>
            <a:solidFill>
              <a:srgbClr val="FFCC66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2" name="Freeform 12"/>
            <p:cNvSpPr>
              <a:spLocks/>
            </p:cNvSpPr>
            <p:nvPr/>
          </p:nvSpPr>
          <p:spPr bwMode="auto">
            <a:xfrm>
              <a:off x="1423" y="1942"/>
              <a:ext cx="317" cy="119"/>
            </a:xfrm>
            <a:custGeom>
              <a:avLst/>
              <a:gdLst>
                <a:gd name="T0" fmla="*/ 272 w 331"/>
                <a:gd name="T1" fmla="*/ 0 h 132"/>
                <a:gd name="T2" fmla="*/ 204 w 331"/>
                <a:gd name="T3" fmla="*/ 5 h 132"/>
                <a:gd name="T4" fmla="*/ 73 w 331"/>
                <a:gd name="T5" fmla="*/ 13 h 132"/>
                <a:gd name="T6" fmla="*/ 13 w 331"/>
                <a:gd name="T7" fmla="*/ 26 h 132"/>
                <a:gd name="T8" fmla="*/ 10 w 331"/>
                <a:gd name="T9" fmla="*/ 57 h 132"/>
                <a:gd name="T10" fmla="*/ 115 w 331"/>
                <a:gd name="T11" fmla="*/ 96 h 132"/>
                <a:gd name="T12" fmla="*/ 267 w 331"/>
                <a:gd name="T13" fmla="*/ 57 h 132"/>
                <a:gd name="T14" fmla="*/ 278 w 331"/>
                <a:gd name="T15" fmla="*/ 13 h 132"/>
                <a:gd name="T16" fmla="*/ 261 w 331"/>
                <a:gd name="T17" fmla="*/ 5 h 132"/>
                <a:gd name="T18" fmla="*/ 272 w 331"/>
                <a:gd name="T19" fmla="*/ 0 h 132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331" h="132">
                  <a:moveTo>
                    <a:pt x="310" y="0"/>
                  </a:moveTo>
                  <a:cubicBezTo>
                    <a:pt x="272" y="26"/>
                    <a:pt x="309" y="6"/>
                    <a:pt x="232" y="6"/>
                  </a:cubicBezTo>
                  <a:cubicBezTo>
                    <a:pt x="195" y="6"/>
                    <a:pt x="123" y="14"/>
                    <a:pt x="82" y="18"/>
                  </a:cubicBezTo>
                  <a:cubicBezTo>
                    <a:pt x="28" y="32"/>
                    <a:pt x="50" y="25"/>
                    <a:pt x="16" y="36"/>
                  </a:cubicBezTo>
                  <a:cubicBezTo>
                    <a:pt x="0" y="60"/>
                    <a:pt x="1" y="48"/>
                    <a:pt x="10" y="78"/>
                  </a:cubicBezTo>
                  <a:cubicBezTo>
                    <a:pt x="25" y="129"/>
                    <a:pt x="88" y="126"/>
                    <a:pt x="130" y="132"/>
                  </a:cubicBezTo>
                  <a:cubicBezTo>
                    <a:pt x="188" y="118"/>
                    <a:pt x="254" y="112"/>
                    <a:pt x="304" y="78"/>
                  </a:cubicBezTo>
                  <a:cubicBezTo>
                    <a:pt x="316" y="60"/>
                    <a:pt x="331" y="41"/>
                    <a:pt x="316" y="18"/>
                  </a:cubicBezTo>
                  <a:cubicBezTo>
                    <a:pt x="312" y="12"/>
                    <a:pt x="300" y="13"/>
                    <a:pt x="298" y="6"/>
                  </a:cubicBezTo>
                  <a:cubicBezTo>
                    <a:pt x="297" y="2"/>
                    <a:pt x="306" y="2"/>
                    <a:pt x="310" y="0"/>
                  </a:cubicBezTo>
                  <a:close/>
                </a:path>
              </a:pathLst>
            </a:custGeom>
            <a:solidFill>
              <a:srgbClr val="3366FF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3" name="Freeform 13"/>
            <p:cNvSpPr>
              <a:spLocks/>
            </p:cNvSpPr>
            <p:nvPr/>
          </p:nvSpPr>
          <p:spPr bwMode="auto">
            <a:xfrm>
              <a:off x="2672" y="1311"/>
              <a:ext cx="647" cy="488"/>
            </a:xfrm>
            <a:custGeom>
              <a:avLst/>
              <a:gdLst>
                <a:gd name="T0" fmla="*/ 125 w 678"/>
                <a:gd name="T1" fmla="*/ 50 h 544"/>
                <a:gd name="T2" fmla="*/ 182 w 678"/>
                <a:gd name="T3" fmla="*/ 81 h 544"/>
                <a:gd name="T4" fmla="*/ 167 w 678"/>
                <a:gd name="T5" fmla="*/ 115 h 544"/>
                <a:gd name="T6" fmla="*/ 172 w 678"/>
                <a:gd name="T7" fmla="*/ 137 h 544"/>
                <a:gd name="T8" fmla="*/ 250 w 678"/>
                <a:gd name="T9" fmla="*/ 162 h 544"/>
                <a:gd name="T10" fmla="*/ 266 w 678"/>
                <a:gd name="T11" fmla="*/ 132 h 544"/>
                <a:gd name="T12" fmla="*/ 256 w 678"/>
                <a:gd name="T13" fmla="*/ 89 h 544"/>
                <a:gd name="T14" fmla="*/ 287 w 678"/>
                <a:gd name="T15" fmla="*/ 75 h 544"/>
                <a:gd name="T16" fmla="*/ 313 w 678"/>
                <a:gd name="T17" fmla="*/ 58 h 544"/>
                <a:gd name="T18" fmla="*/ 324 w 678"/>
                <a:gd name="T19" fmla="*/ 46 h 544"/>
                <a:gd name="T20" fmla="*/ 339 w 678"/>
                <a:gd name="T21" fmla="*/ 41 h 544"/>
                <a:gd name="T22" fmla="*/ 360 w 678"/>
                <a:gd name="T23" fmla="*/ 3 h 544"/>
                <a:gd name="T24" fmla="*/ 375 w 678"/>
                <a:gd name="T25" fmla="*/ 6 h 544"/>
                <a:gd name="T26" fmla="*/ 390 w 678"/>
                <a:gd name="T27" fmla="*/ 3 h 544"/>
                <a:gd name="T28" fmla="*/ 396 w 678"/>
                <a:gd name="T29" fmla="*/ 15 h 544"/>
                <a:gd name="T30" fmla="*/ 423 w 678"/>
                <a:gd name="T31" fmla="*/ 72 h 544"/>
                <a:gd name="T32" fmla="*/ 485 w 678"/>
                <a:gd name="T33" fmla="*/ 101 h 544"/>
                <a:gd name="T34" fmla="*/ 527 w 678"/>
                <a:gd name="T35" fmla="*/ 128 h 544"/>
                <a:gd name="T36" fmla="*/ 568 w 678"/>
                <a:gd name="T37" fmla="*/ 153 h 544"/>
                <a:gd name="T38" fmla="*/ 584 w 678"/>
                <a:gd name="T39" fmla="*/ 179 h 544"/>
                <a:gd name="T40" fmla="*/ 506 w 678"/>
                <a:gd name="T41" fmla="*/ 309 h 544"/>
                <a:gd name="T42" fmla="*/ 453 w 678"/>
                <a:gd name="T43" fmla="*/ 375 h 544"/>
                <a:gd name="T44" fmla="*/ 438 w 678"/>
                <a:gd name="T45" fmla="*/ 379 h 544"/>
                <a:gd name="T46" fmla="*/ 423 w 678"/>
                <a:gd name="T47" fmla="*/ 388 h 544"/>
                <a:gd name="T48" fmla="*/ 333 w 678"/>
                <a:gd name="T49" fmla="*/ 370 h 544"/>
                <a:gd name="T50" fmla="*/ 297 w 678"/>
                <a:gd name="T51" fmla="*/ 348 h 544"/>
                <a:gd name="T52" fmla="*/ 282 w 678"/>
                <a:gd name="T53" fmla="*/ 353 h 544"/>
                <a:gd name="T54" fmla="*/ 229 w 678"/>
                <a:gd name="T55" fmla="*/ 323 h 544"/>
                <a:gd name="T56" fmla="*/ 177 w 678"/>
                <a:gd name="T57" fmla="*/ 284 h 544"/>
                <a:gd name="T58" fmla="*/ 157 w 678"/>
                <a:gd name="T59" fmla="*/ 288 h 544"/>
                <a:gd name="T60" fmla="*/ 146 w 678"/>
                <a:gd name="T61" fmla="*/ 301 h 544"/>
                <a:gd name="T62" fmla="*/ 105 w 678"/>
                <a:gd name="T63" fmla="*/ 297 h 544"/>
                <a:gd name="T64" fmla="*/ 42 w 678"/>
                <a:gd name="T65" fmla="*/ 275 h 544"/>
                <a:gd name="T66" fmla="*/ 10 w 678"/>
                <a:gd name="T67" fmla="*/ 236 h 544"/>
                <a:gd name="T68" fmla="*/ 0 w 678"/>
                <a:gd name="T69" fmla="*/ 210 h 544"/>
                <a:gd name="T70" fmla="*/ 10 w 678"/>
                <a:gd name="T71" fmla="*/ 197 h 544"/>
                <a:gd name="T72" fmla="*/ 27 w 678"/>
                <a:gd name="T73" fmla="*/ 193 h 544"/>
                <a:gd name="T74" fmla="*/ 48 w 678"/>
                <a:gd name="T75" fmla="*/ 167 h 544"/>
                <a:gd name="T76" fmla="*/ 78 w 678"/>
                <a:gd name="T77" fmla="*/ 150 h 544"/>
                <a:gd name="T78" fmla="*/ 89 w 678"/>
                <a:gd name="T79" fmla="*/ 137 h 544"/>
                <a:gd name="T80" fmla="*/ 105 w 678"/>
                <a:gd name="T81" fmla="*/ 128 h 544"/>
                <a:gd name="T82" fmla="*/ 125 w 678"/>
                <a:gd name="T83" fmla="*/ 106 h 544"/>
                <a:gd name="T84" fmla="*/ 130 w 678"/>
                <a:gd name="T85" fmla="*/ 54 h 544"/>
                <a:gd name="T86" fmla="*/ 130 w 678"/>
                <a:gd name="T87" fmla="*/ 58 h 544"/>
                <a:gd name="T88" fmla="*/ 125 w 678"/>
                <a:gd name="T89" fmla="*/ 72 h 544"/>
                <a:gd name="T90" fmla="*/ 125 w 678"/>
                <a:gd name="T91" fmla="*/ 50 h 544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0" t="0" r="r" b="b"/>
              <a:pathLst>
                <a:path w="678" h="544">
                  <a:moveTo>
                    <a:pt x="144" y="69"/>
                  </a:moveTo>
                  <a:cubicBezTo>
                    <a:pt x="196" y="86"/>
                    <a:pt x="169" y="84"/>
                    <a:pt x="210" y="111"/>
                  </a:cubicBezTo>
                  <a:cubicBezTo>
                    <a:pt x="221" y="144"/>
                    <a:pt x="203" y="126"/>
                    <a:pt x="192" y="159"/>
                  </a:cubicBezTo>
                  <a:cubicBezTo>
                    <a:pt x="194" y="169"/>
                    <a:pt x="191" y="182"/>
                    <a:pt x="198" y="189"/>
                  </a:cubicBezTo>
                  <a:cubicBezTo>
                    <a:pt x="209" y="200"/>
                    <a:pt x="267" y="211"/>
                    <a:pt x="288" y="225"/>
                  </a:cubicBezTo>
                  <a:cubicBezTo>
                    <a:pt x="316" y="216"/>
                    <a:pt x="312" y="208"/>
                    <a:pt x="306" y="183"/>
                  </a:cubicBezTo>
                  <a:cubicBezTo>
                    <a:pt x="301" y="163"/>
                    <a:pt x="294" y="123"/>
                    <a:pt x="294" y="123"/>
                  </a:cubicBezTo>
                  <a:cubicBezTo>
                    <a:pt x="305" y="116"/>
                    <a:pt x="320" y="113"/>
                    <a:pt x="330" y="105"/>
                  </a:cubicBezTo>
                  <a:cubicBezTo>
                    <a:pt x="369" y="74"/>
                    <a:pt x="315" y="96"/>
                    <a:pt x="360" y="81"/>
                  </a:cubicBezTo>
                  <a:cubicBezTo>
                    <a:pt x="364" y="75"/>
                    <a:pt x="366" y="68"/>
                    <a:pt x="372" y="63"/>
                  </a:cubicBezTo>
                  <a:cubicBezTo>
                    <a:pt x="377" y="59"/>
                    <a:pt x="386" y="61"/>
                    <a:pt x="390" y="57"/>
                  </a:cubicBezTo>
                  <a:cubicBezTo>
                    <a:pt x="395" y="52"/>
                    <a:pt x="411" y="11"/>
                    <a:pt x="414" y="3"/>
                  </a:cubicBezTo>
                  <a:cubicBezTo>
                    <a:pt x="420" y="5"/>
                    <a:pt x="426" y="9"/>
                    <a:pt x="432" y="9"/>
                  </a:cubicBezTo>
                  <a:cubicBezTo>
                    <a:pt x="438" y="9"/>
                    <a:pt x="444" y="0"/>
                    <a:pt x="450" y="3"/>
                  </a:cubicBezTo>
                  <a:cubicBezTo>
                    <a:pt x="456" y="6"/>
                    <a:pt x="454" y="15"/>
                    <a:pt x="456" y="21"/>
                  </a:cubicBezTo>
                  <a:cubicBezTo>
                    <a:pt x="463" y="45"/>
                    <a:pt x="465" y="81"/>
                    <a:pt x="486" y="99"/>
                  </a:cubicBezTo>
                  <a:cubicBezTo>
                    <a:pt x="510" y="120"/>
                    <a:pt x="533" y="124"/>
                    <a:pt x="558" y="141"/>
                  </a:cubicBezTo>
                  <a:cubicBezTo>
                    <a:pt x="572" y="163"/>
                    <a:pt x="585" y="163"/>
                    <a:pt x="606" y="177"/>
                  </a:cubicBezTo>
                  <a:cubicBezTo>
                    <a:pt x="620" y="198"/>
                    <a:pt x="630" y="205"/>
                    <a:pt x="654" y="213"/>
                  </a:cubicBezTo>
                  <a:cubicBezTo>
                    <a:pt x="658" y="226"/>
                    <a:pt x="671" y="236"/>
                    <a:pt x="672" y="249"/>
                  </a:cubicBezTo>
                  <a:cubicBezTo>
                    <a:pt x="678" y="308"/>
                    <a:pt x="630" y="397"/>
                    <a:pt x="582" y="429"/>
                  </a:cubicBezTo>
                  <a:cubicBezTo>
                    <a:pt x="562" y="459"/>
                    <a:pt x="542" y="489"/>
                    <a:pt x="522" y="519"/>
                  </a:cubicBezTo>
                  <a:cubicBezTo>
                    <a:pt x="518" y="524"/>
                    <a:pt x="510" y="522"/>
                    <a:pt x="504" y="525"/>
                  </a:cubicBezTo>
                  <a:cubicBezTo>
                    <a:pt x="498" y="528"/>
                    <a:pt x="492" y="533"/>
                    <a:pt x="486" y="537"/>
                  </a:cubicBezTo>
                  <a:cubicBezTo>
                    <a:pt x="446" y="511"/>
                    <a:pt x="430" y="544"/>
                    <a:pt x="384" y="513"/>
                  </a:cubicBezTo>
                  <a:cubicBezTo>
                    <a:pt x="370" y="470"/>
                    <a:pt x="384" y="473"/>
                    <a:pt x="342" y="483"/>
                  </a:cubicBezTo>
                  <a:cubicBezTo>
                    <a:pt x="336" y="485"/>
                    <a:pt x="330" y="487"/>
                    <a:pt x="324" y="489"/>
                  </a:cubicBezTo>
                  <a:cubicBezTo>
                    <a:pt x="259" y="467"/>
                    <a:pt x="312" y="479"/>
                    <a:pt x="264" y="447"/>
                  </a:cubicBezTo>
                  <a:cubicBezTo>
                    <a:pt x="253" y="413"/>
                    <a:pt x="239" y="402"/>
                    <a:pt x="204" y="393"/>
                  </a:cubicBezTo>
                  <a:cubicBezTo>
                    <a:pt x="196" y="395"/>
                    <a:pt x="187" y="394"/>
                    <a:pt x="180" y="399"/>
                  </a:cubicBezTo>
                  <a:cubicBezTo>
                    <a:pt x="174" y="403"/>
                    <a:pt x="175" y="416"/>
                    <a:pt x="168" y="417"/>
                  </a:cubicBezTo>
                  <a:cubicBezTo>
                    <a:pt x="152" y="420"/>
                    <a:pt x="136" y="413"/>
                    <a:pt x="120" y="411"/>
                  </a:cubicBezTo>
                  <a:cubicBezTo>
                    <a:pt x="94" y="402"/>
                    <a:pt x="74" y="390"/>
                    <a:pt x="48" y="381"/>
                  </a:cubicBezTo>
                  <a:cubicBezTo>
                    <a:pt x="36" y="363"/>
                    <a:pt x="19" y="348"/>
                    <a:pt x="12" y="327"/>
                  </a:cubicBezTo>
                  <a:cubicBezTo>
                    <a:pt x="8" y="315"/>
                    <a:pt x="0" y="291"/>
                    <a:pt x="0" y="291"/>
                  </a:cubicBezTo>
                  <a:cubicBezTo>
                    <a:pt x="4" y="285"/>
                    <a:pt x="6" y="278"/>
                    <a:pt x="12" y="273"/>
                  </a:cubicBezTo>
                  <a:cubicBezTo>
                    <a:pt x="17" y="269"/>
                    <a:pt x="26" y="271"/>
                    <a:pt x="30" y="267"/>
                  </a:cubicBezTo>
                  <a:cubicBezTo>
                    <a:pt x="40" y="257"/>
                    <a:pt x="46" y="243"/>
                    <a:pt x="54" y="231"/>
                  </a:cubicBezTo>
                  <a:cubicBezTo>
                    <a:pt x="62" y="219"/>
                    <a:pt x="90" y="207"/>
                    <a:pt x="90" y="207"/>
                  </a:cubicBezTo>
                  <a:cubicBezTo>
                    <a:pt x="94" y="201"/>
                    <a:pt x="97" y="194"/>
                    <a:pt x="102" y="189"/>
                  </a:cubicBezTo>
                  <a:cubicBezTo>
                    <a:pt x="107" y="184"/>
                    <a:pt x="115" y="183"/>
                    <a:pt x="120" y="177"/>
                  </a:cubicBezTo>
                  <a:cubicBezTo>
                    <a:pt x="153" y="136"/>
                    <a:pt x="92" y="181"/>
                    <a:pt x="144" y="147"/>
                  </a:cubicBezTo>
                  <a:cubicBezTo>
                    <a:pt x="135" y="121"/>
                    <a:pt x="142" y="100"/>
                    <a:pt x="150" y="75"/>
                  </a:cubicBezTo>
                  <a:cubicBezTo>
                    <a:pt x="108" y="61"/>
                    <a:pt x="146" y="72"/>
                    <a:pt x="150" y="81"/>
                  </a:cubicBezTo>
                  <a:cubicBezTo>
                    <a:pt x="152" y="87"/>
                    <a:pt x="147" y="105"/>
                    <a:pt x="144" y="99"/>
                  </a:cubicBezTo>
                  <a:cubicBezTo>
                    <a:pt x="140" y="90"/>
                    <a:pt x="144" y="79"/>
                    <a:pt x="144" y="69"/>
                  </a:cubicBezTo>
                  <a:close/>
                </a:path>
              </a:pathLst>
            </a:custGeom>
            <a:solidFill>
              <a:srgbClr val="66FFFF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4" name="Freeform 14"/>
            <p:cNvSpPr>
              <a:spLocks/>
            </p:cNvSpPr>
            <p:nvPr/>
          </p:nvSpPr>
          <p:spPr bwMode="auto">
            <a:xfrm>
              <a:off x="3291" y="1576"/>
              <a:ext cx="602" cy="302"/>
            </a:xfrm>
            <a:custGeom>
              <a:avLst/>
              <a:gdLst>
                <a:gd name="T0" fmla="*/ 0 w 630"/>
                <a:gd name="T1" fmla="*/ 191 h 336"/>
                <a:gd name="T2" fmla="*/ 48 w 630"/>
                <a:gd name="T3" fmla="*/ 131 h 336"/>
                <a:gd name="T4" fmla="*/ 73 w 630"/>
                <a:gd name="T5" fmla="*/ 57 h 336"/>
                <a:gd name="T6" fmla="*/ 84 w 630"/>
                <a:gd name="T7" fmla="*/ 44 h 336"/>
                <a:gd name="T8" fmla="*/ 94 w 630"/>
                <a:gd name="T9" fmla="*/ 18 h 336"/>
                <a:gd name="T10" fmla="*/ 141 w 630"/>
                <a:gd name="T11" fmla="*/ 0 h 336"/>
                <a:gd name="T12" fmla="*/ 167 w 630"/>
                <a:gd name="T13" fmla="*/ 4 h 336"/>
                <a:gd name="T14" fmla="*/ 199 w 630"/>
                <a:gd name="T15" fmla="*/ 22 h 336"/>
                <a:gd name="T16" fmla="*/ 215 w 630"/>
                <a:gd name="T17" fmla="*/ 48 h 336"/>
                <a:gd name="T18" fmla="*/ 246 w 630"/>
                <a:gd name="T19" fmla="*/ 57 h 336"/>
                <a:gd name="T20" fmla="*/ 319 w 630"/>
                <a:gd name="T21" fmla="*/ 87 h 336"/>
                <a:gd name="T22" fmla="*/ 351 w 630"/>
                <a:gd name="T23" fmla="*/ 96 h 336"/>
                <a:gd name="T24" fmla="*/ 366 w 630"/>
                <a:gd name="T25" fmla="*/ 100 h 336"/>
                <a:gd name="T26" fmla="*/ 477 w 630"/>
                <a:gd name="T27" fmla="*/ 135 h 336"/>
                <a:gd name="T28" fmla="*/ 507 w 630"/>
                <a:gd name="T29" fmla="*/ 147 h 336"/>
                <a:gd name="T30" fmla="*/ 519 w 630"/>
                <a:gd name="T31" fmla="*/ 162 h 336"/>
                <a:gd name="T32" fmla="*/ 549 w 630"/>
                <a:gd name="T33" fmla="*/ 170 h 336"/>
                <a:gd name="T34" fmla="*/ 482 w 630"/>
                <a:gd name="T35" fmla="*/ 196 h 336"/>
                <a:gd name="T36" fmla="*/ 471 w 630"/>
                <a:gd name="T37" fmla="*/ 222 h 336"/>
                <a:gd name="T38" fmla="*/ 419 w 630"/>
                <a:gd name="T39" fmla="*/ 204 h 336"/>
                <a:gd name="T40" fmla="*/ 356 w 630"/>
                <a:gd name="T41" fmla="*/ 188 h 336"/>
                <a:gd name="T42" fmla="*/ 293 w 630"/>
                <a:gd name="T43" fmla="*/ 156 h 336"/>
                <a:gd name="T44" fmla="*/ 204 w 630"/>
                <a:gd name="T45" fmla="*/ 135 h 336"/>
                <a:gd name="T46" fmla="*/ 167 w 630"/>
                <a:gd name="T47" fmla="*/ 144 h 336"/>
                <a:gd name="T48" fmla="*/ 136 w 630"/>
                <a:gd name="T49" fmla="*/ 162 h 336"/>
                <a:gd name="T50" fmla="*/ 115 w 630"/>
                <a:gd name="T51" fmla="*/ 183 h 336"/>
                <a:gd name="T52" fmla="*/ 89 w 630"/>
                <a:gd name="T53" fmla="*/ 235 h 336"/>
                <a:gd name="T54" fmla="*/ 48 w 630"/>
                <a:gd name="T55" fmla="*/ 244 h 336"/>
                <a:gd name="T56" fmla="*/ 36 w 630"/>
                <a:gd name="T57" fmla="*/ 231 h 336"/>
                <a:gd name="T58" fmla="*/ 48 w 630"/>
                <a:gd name="T59" fmla="*/ 204 h 336"/>
                <a:gd name="T60" fmla="*/ 15 w 630"/>
                <a:gd name="T61" fmla="*/ 196 h 336"/>
                <a:gd name="T62" fmla="*/ 21 w 630"/>
                <a:gd name="T63" fmla="*/ 170 h 336"/>
                <a:gd name="T64" fmla="*/ 15 w 630"/>
                <a:gd name="T65" fmla="*/ 139 h 336"/>
                <a:gd name="T66" fmla="*/ 21 w 630"/>
                <a:gd name="T67" fmla="*/ 162 h 336"/>
                <a:gd name="T68" fmla="*/ 0 w 630"/>
                <a:gd name="T69" fmla="*/ 191 h 3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630" h="336">
                  <a:moveTo>
                    <a:pt x="0" y="264"/>
                  </a:moveTo>
                  <a:cubicBezTo>
                    <a:pt x="43" y="235"/>
                    <a:pt x="0" y="198"/>
                    <a:pt x="54" y="180"/>
                  </a:cubicBezTo>
                  <a:cubicBezTo>
                    <a:pt x="65" y="147"/>
                    <a:pt x="69" y="109"/>
                    <a:pt x="84" y="78"/>
                  </a:cubicBezTo>
                  <a:cubicBezTo>
                    <a:pt x="87" y="72"/>
                    <a:pt x="93" y="67"/>
                    <a:pt x="96" y="60"/>
                  </a:cubicBezTo>
                  <a:cubicBezTo>
                    <a:pt x="101" y="48"/>
                    <a:pt x="104" y="36"/>
                    <a:pt x="108" y="24"/>
                  </a:cubicBezTo>
                  <a:cubicBezTo>
                    <a:pt x="114" y="5"/>
                    <a:pt x="162" y="0"/>
                    <a:pt x="162" y="0"/>
                  </a:cubicBezTo>
                  <a:cubicBezTo>
                    <a:pt x="172" y="2"/>
                    <a:pt x="183" y="2"/>
                    <a:pt x="192" y="6"/>
                  </a:cubicBezTo>
                  <a:cubicBezTo>
                    <a:pt x="205" y="12"/>
                    <a:pt x="228" y="30"/>
                    <a:pt x="228" y="30"/>
                  </a:cubicBezTo>
                  <a:cubicBezTo>
                    <a:pt x="231" y="40"/>
                    <a:pt x="236" y="60"/>
                    <a:pt x="246" y="66"/>
                  </a:cubicBezTo>
                  <a:cubicBezTo>
                    <a:pt x="257" y="73"/>
                    <a:pt x="282" y="78"/>
                    <a:pt x="282" y="78"/>
                  </a:cubicBezTo>
                  <a:cubicBezTo>
                    <a:pt x="301" y="107"/>
                    <a:pt x="335" y="110"/>
                    <a:pt x="366" y="120"/>
                  </a:cubicBezTo>
                  <a:cubicBezTo>
                    <a:pt x="378" y="124"/>
                    <a:pt x="390" y="128"/>
                    <a:pt x="402" y="132"/>
                  </a:cubicBezTo>
                  <a:cubicBezTo>
                    <a:pt x="408" y="134"/>
                    <a:pt x="420" y="138"/>
                    <a:pt x="420" y="138"/>
                  </a:cubicBezTo>
                  <a:cubicBezTo>
                    <a:pt x="459" y="177"/>
                    <a:pt x="493" y="180"/>
                    <a:pt x="546" y="186"/>
                  </a:cubicBezTo>
                  <a:cubicBezTo>
                    <a:pt x="561" y="191"/>
                    <a:pt x="570" y="192"/>
                    <a:pt x="582" y="204"/>
                  </a:cubicBezTo>
                  <a:cubicBezTo>
                    <a:pt x="587" y="209"/>
                    <a:pt x="588" y="218"/>
                    <a:pt x="594" y="222"/>
                  </a:cubicBezTo>
                  <a:cubicBezTo>
                    <a:pt x="605" y="229"/>
                    <a:pt x="630" y="234"/>
                    <a:pt x="630" y="234"/>
                  </a:cubicBezTo>
                  <a:cubicBezTo>
                    <a:pt x="617" y="273"/>
                    <a:pt x="593" y="265"/>
                    <a:pt x="552" y="270"/>
                  </a:cubicBezTo>
                  <a:cubicBezTo>
                    <a:pt x="548" y="282"/>
                    <a:pt x="552" y="309"/>
                    <a:pt x="540" y="306"/>
                  </a:cubicBezTo>
                  <a:cubicBezTo>
                    <a:pt x="516" y="300"/>
                    <a:pt x="502" y="292"/>
                    <a:pt x="480" y="282"/>
                  </a:cubicBezTo>
                  <a:cubicBezTo>
                    <a:pt x="461" y="274"/>
                    <a:pt x="426" y="270"/>
                    <a:pt x="408" y="258"/>
                  </a:cubicBezTo>
                  <a:cubicBezTo>
                    <a:pt x="397" y="251"/>
                    <a:pt x="340" y="217"/>
                    <a:pt x="336" y="216"/>
                  </a:cubicBezTo>
                  <a:cubicBezTo>
                    <a:pt x="302" y="205"/>
                    <a:pt x="268" y="197"/>
                    <a:pt x="234" y="186"/>
                  </a:cubicBezTo>
                  <a:cubicBezTo>
                    <a:pt x="228" y="187"/>
                    <a:pt x="199" y="194"/>
                    <a:pt x="192" y="198"/>
                  </a:cubicBezTo>
                  <a:cubicBezTo>
                    <a:pt x="179" y="205"/>
                    <a:pt x="156" y="222"/>
                    <a:pt x="156" y="222"/>
                  </a:cubicBezTo>
                  <a:cubicBezTo>
                    <a:pt x="134" y="288"/>
                    <a:pt x="171" y="190"/>
                    <a:pt x="132" y="252"/>
                  </a:cubicBezTo>
                  <a:cubicBezTo>
                    <a:pt x="124" y="265"/>
                    <a:pt x="114" y="312"/>
                    <a:pt x="102" y="324"/>
                  </a:cubicBezTo>
                  <a:cubicBezTo>
                    <a:pt x="90" y="336"/>
                    <a:pt x="70" y="333"/>
                    <a:pt x="54" y="336"/>
                  </a:cubicBezTo>
                  <a:cubicBezTo>
                    <a:pt x="50" y="330"/>
                    <a:pt x="42" y="325"/>
                    <a:pt x="42" y="318"/>
                  </a:cubicBezTo>
                  <a:cubicBezTo>
                    <a:pt x="42" y="305"/>
                    <a:pt x="54" y="282"/>
                    <a:pt x="54" y="282"/>
                  </a:cubicBezTo>
                  <a:cubicBezTo>
                    <a:pt x="42" y="278"/>
                    <a:pt x="14" y="282"/>
                    <a:pt x="18" y="270"/>
                  </a:cubicBezTo>
                  <a:cubicBezTo>
                    <a:pt x="31" y="232"/>
                    <a:pt x="43" y="234"/>
                    <a:pt x="24" y="234"/>
                  </a:cubicBezTo>
                  <a:cubicBezTo>
                    <a:pt x="22" y="220"/>
                    <a:pt x="18" y="206"/>
                    <a:pt x="18" y="192"/>
                  </a:cubicBezTo>
                  <a:cubicBezTo>
                    <a:pt x="18" y="182"/>
                    <a:pt x="24" y="212"/>
                    <a:pt x="24" y="222"/>
                  </a:cubicBezTo>
                  <a:cubicBezTo>
                    <a:pt x="24" y="246"/>
                    <a:pt x="16" y="248"/>
                    <a:pt x="0" y="264"/>
                  </a:cubicBezTo>
                  <a:close/>
                </a:path>
              </a:pathLst>
            </a:custGeom>
            <a:solidFill>
              <a:srgbClr val="80808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" name="Freeform 15"/>
            <p:cNvSpPr>
              <a:spLocks/>
            </p:cNvSpPr>
            <p:nvPr/>
          </p:nvSpPr>
          <p:spPr bwMode="auto">
            <a:xfrm>
              <a:off x="3401" y="1725"/>
              <a:ext cx="188" cy="357"/>
            </a:xfrm>
            <a:custGeom>
              <a:avLst/>
              <a:gdLst>
                <a:gd name="T0" fmla="*/ 154 w 198"/>
                <a:gd name="T1" fmla="*/ 28 h 399"/>
                <a:gd name="T2" fmla="*/ 134 w 198"/>
                <a:gd name="T3" fmla="*/ 132 h 399"/>
                <a:gd name="T4" fmla="*/ 118 w 198"/>
                <a:gd name="T5" fmla="*/ 225 h 399"/>
                <a:gd name="T6" fmla="*/ 62 w 198"/>
                <a:gd name="T7" fmla="*/ 285 h 399"/>
                <a:gd name="T8" fmla="*/ 30 w 198"/>
                <a:gd name="T9" fmla="*/ 234 h 399"/>
                <a:gd name="T10" fmla="*/ 9 w 198"/>
                <a:gd name="T11" fmla="*/ 208 h 399"/>
                <a:gd name="T12" fmla="*/ 6 w 198"/>
                <a:gd name="T13" fmla="*/ 195 h 399"/>
                <a:gd name="T14" fmla="*/ 9 w 198"/>
                <a:gd name="T15" fmla="*/ 126 h 399"/>
                <a:gd name="T16" fmla="*/ 21 w 198"/>
                <a:gd name="T17" fmla="*/ 57 h 399"/>
                <a:gd name="T18" fmla="*/ 51 w 198"/>
                <a:gd name="T19" fmla="*/ 41 h 399"/>
                <a:gd name="T20" fmla="*/ 87 w 198"/>
                <a:gd name="T21" fmla="*/ 19 h 399"/>
                <a:gd name="T22" fmla="*/ 103 w 198"/>
                <a:gd name="T23" fmla="*/ 15 h 399"/>
                <a:gd name="T24" fmla="*/ 134 w 198"/>
                <a:gd name="T25" fmla="*/ 24 h 399"/>
                <a:gd name="T26" fmla="*/ 149 w 198"/>
                <a:gd name="T27" fmla="*/ 28 h 399"/>
                <a:gd name="T28" fmla="*/ 154 w 198"/>
                <a:gd name="T29" fmla="*/ 45 h 399"/>
                <a:gd name="T30" fmla="*/ 170 w 198"/>
                <a:gd name="T31" fmla="*/ 54 h 399"/>
                <a:gd name="T32" fmla="*/ 149 w 198"/>
                <a:gd name="T33" fmla="*/ 37 h 399"/>
                <a:gd name="T34" fmla="*/ 154 w 198"/>
                <a:gd name="T35" fmla="*/ 57 h 399"/>
                <a:gd name="T36" fmla="*/ 144 w 198"/>
                <a:gd name="T37" fmla="*/ 66 h 399"/>
                <a:gd name="T38" fmla="*/ 139 w 198"/>
                <a:gd name="T39" fmla="*/ 72 h 399"/>
                <a:gd name="T40" fmla="*/ 149 w 198"/>
                <a:gd name="T41" fmla="*/ 63 h 399"/>
                <a:gd name="T42" fmla="*/ 149 w 198"/>
                <a:gd name="T43" fmla="*/ 49 h 399"/>
                <a:gd name="T44" fmla="*/ 144 w 198"/>
                <a:gd name="T45" fmla="*/ 63 h 399"/>
                <a:gd name="T46" fmla="*/ 149 w 198"/>
                <a:gd name="T47" fmla="*/ 75 h 399"/>
                <a:gd name="T48" fmla="*/ 149 w 198"/>
                <a:gd name="T49" fmla="*/ 106 h 399"/>
                <a:gd name="T50" fmla="*/ 123 w 198"/>
                <a:gd name="T51" fmla="*/ 88 h 399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198" h="399">
                  <a:moveTo>
                    <a:pt x="180" y="39"/>
                  </a:moveTo>
                  <a:cubicBezTo>
                    <a:pt x="175" y="90"/>
                    <a:pt x="168" y="134"/>
                    <a:pt x="156" y="183"/>
                  </a:cubicBezTo>
                  <a:cubicBezTo>
                    <a:pt x="143" y="303"/>
                    <a:pt x="156" y="261"/>
                    <a:pt x="138" y="315"/>
                  </a:cubicBezTo>
                  <a:cubicBezTo>
                    <a:pt x="149" y="384"/>
                    <a:pt x="135" y="386"/>
                    <a:pt x="72" y="399"/>
                  </a:cubicBezTo>
                  <a:cubicBezTo>
                    <a:pt x="30" y="385"/>
                    <a:pt x="50" y="357"/>
                    <a:pt x="36" y="327"/>
                  </a:cubicBezTo>
                  <a:cubicBezTo>
                    <a:pt x="30" y="314"/>
                    <a:pt x="17" y="305"/>
                    <a:pt x="12" y="291"/>
                  </a:cubicBezTo>
                  <a:cubicBezTo>
                    <a:pt x="10" y="285"/>
                    <a:pt x="8" y="279"/>
                    <a:pt x="6" y="273"/>
                  </a:cubicBezTo>
                  <a:cubicBezTo>
                    <a:pt x="1" y="233"/>
                    <a:pt x="0" y="214"/>
                    <a:pt x="12" y="177"/>
                  </a:cubicBezTo>
                  <a:cubicBezTo>
                    <a:pt x="6" y="159"/>
                    <a:pt x="11" y="94"/>
                    <a:pt x="24" y="81"/>
                  </a:cubicBezTo>
                  <a:cubicBezTo>
                    <a:pt x="34" y="71"/>
                    <a:pt x="60" y="57"/>
                    <a:pt x="60" y="57"/>
                  </a:cubicBezTo>
                  <a:cubicBezTo>
                    <a:pt x="70" y="27"/>
                    <a:pt x="60" y="41"/>
                    <a:pt x="102" y="27"/>
                  </a:cubicBezTo>
                  <a:cubicBezTo>
                    <a:pt x="108" y="25"/>
                    <a:pt x="120" y="21"/>
                    <a:pt x="120" y="21"/>
                  </a:cubicBezTo>
                  <a:cubicBezTo>
                    <a:pt x="132" y="25"/>
                    <a:pt x="144" y="29"/>
                    <a:pt x="156" y="33"/>
                  </a:cubicBezTo>
                  <a:cubicBezTo>
                    <a:pt x="162" y="35"/>
                    <a:pt x="174" y="39"/>
                    <a:pt x="174" y="39"/>
                  </a:cubicBezTo>
                  <a:cubicBezTo>
                    <a:pt x="176" y="47"/>
                    <a:pt x="175" y="56"/>
                    <a:pt x="180" y="63"/>
                  </a:cubicBezTo>
                  <a:cubicBezTo>
                    <a:pt x="184" y="69"/>
                    <a:pt x="198" y="75"/>
                    <a:pt x="198" y="75"/>
                  </a:cubicBezTo>
                  <a:cubicBezTo>
                    <a:pt x="190" y="67"/>
                    <a:pt x="185" y="47"/>
                    <a:pt x="174" y="51"/>
                  </a:cubicBezTo>
                  <a:cubicBezTo>
                    <a:pt x="164" y="54"/>
                    <a:pt x="182" y="71"/>
                    <a:pt x="180" y="81"/>
                  </a:cubicBezTo>
                  <a:cubicBezTo>
                    <a:pt x="180" y="81"/>
                    <a:pt x="149" y="112"/>
                    <a:pt x="168" y="93"/>
                  </a:cubicBezTo>
                  <a:cubicBezTo>
                    <a:pt x="166" y="95"/>
                    <a:pt x="160" y="101"/>
                    <a:pt x="162" y="99"/>
                  </a:cubicBezTo>
                  <a:cubicBezTo>
                    <a:pt x="166" y="95"/>
                    <a:pt x="170" y="91"/>
                    <a:pt x="174" y="87"/>
                  </a:cubicBezTo>
                  <a:cubicBezTo>
                    <a:pt x="185" y="0"/>
                    <a:pt x="181" y="42"/>
                    <a:pt x="174" y="69"/>
                  </a:cubicBezTo>
                  <a:cubicBezTo>
                    <a:pt x="172" y="75"/>
                    <a:pt x="170" y="81"/>
                    <a:pt x="168" y="87"/>
                  </a:cubicBezTo>
                  <a:cubicBezTo>
                    <a:pt x="170" y="93"/>
                    <a:pt x="175" y="99"/>
                    <a:pt x="174" y="105"/>
                  </a:cubicBezTo>
                  <a:cubicBezTo>
                    <a:pt x="169" y="149"/>
                    <a:pt x="148" y="134"/>
                    <a:pt x="174" y="147"/>
                  </a:cubicBezTo>
                  <a:lnTo>
                    <a:pt x="144" y="123"/>
                  </a:lnTo>
                </a:path>
              </a:pathLst>
            </a:custGeom>
            <a:solidFill>
              <a:srgbClr val="3366CC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6" name="Freeform 16"/>
            <p:cNvSpPr>
              <a:spLocks/>
            </p:cNvSpPr>
            <p:nvPr/>
          </p:nvSpPr>
          <p:spPr bwMode="auto">
            <a:xfrm>
              <a:off x="4530" y="1379"/>
              <a:ext cx="176" cy="106"/>
            </a:xfrm>
            <a:custGeom>
              <a:avLst/>
              <a:gdLst>
                <a:gd name="T0" fmla="*/ 134 w 185"/>
                <a:gd name="T1" fmla="*/ 42 h 120"/>
                <a:gd name="T2" fmla="*/ 103 w 185"/>
                <a:gd name="T3" fmla="*/ 0 h 120"/>
                <a:gd name="T4" fmla="*/ 21 w 185"/>
                <a:gd name="T5" fmla="*/ 21 h 120"/>
                <a:gd name="T6" fmla="*/ 27 w 185"/>
                <a:gd name="T7" fmla="*/ 50 h 120"/>
                <a:gd name="T8" fmla="*/ 72 w 185"/>
                <a:gd name="T9" fmla="*/ 45 h 120"/>
                <a:gd name="T10" fmla="*/ 83 w 185"/>
                <a:gd name="T11" fmla="*/ 74 h 120"/>
                <a:gd name="T12" fmla="*/ 114 w 185"/>
                <a:gd name="T13" fmla="*/ 83 h 120"/>
                <a:gd name="T14" fmla="*/ 134 w 185"/>
                <a:gd name="T15" fmla="*/ 57 h 120"/>
                <a:gd name="T16" fmla="*/ 134 w 185"/>
                <a:gd name="T17" fmla="*/ 42 h 12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85" h="120">
                  <a:moveTo>
                    <a:pt x="156" y="60"/>
                  </a:moveTo>
                  <a:cubicBezTo>
                    <a:pt x="150" y="28"/>
                    <a:pt x="147" y="18"/>
                    <a:pt x="120" y="0"/>
                  </a:cubicBezTo>
                  <a:cubicBezTo>
                    <a:pt x="86" y="6"/>
                    <a:pt x="57" y="19"/>
                    <a:pt x="24" y="30"/>
                  </a:cubicBezTo>
                  <a:cubicBezTo>
                    <a:pt x="10" y="72"/>
                    <a:pt x="0" y="62"/>
                    <a:pt x="30" y="72"/>
                  </a:cubicBezTo>
                  <a:cubicBezTo>
                    <a:pt x="72" y="58"/>
                    <a:pt x="54" y="56"/>
                    <a:pt x="84" y="66"/>
                  </a:cubicBezTo>
                  <a:cubicBezTo>
                    <a:pt x="89" y="80"/>
                    <a:pt x="85" y="99"/>
                    <a:pt x="96" y="108"/>
                  </a:cubicBezTo>
                  <a:cubicBezTo>
                    <a:pt x="106" y="116"/>
                    <a:pt x="132" y="120"/>
                    <a:pt x="132" y="120"/>
                  </a:cubicBezTo>
                  <a:cubicBezTo>
                    <a:pt x="161" y="110"/>
                    <a:pt x="177" y="115"/>
                    <a:pt x="156" y="84"/>
                  </a:cubicBezTo>
                  <a:cubicBezTo>
                    <a:pt x="159" y="73"/>
                    <a:pt x="185" y="16"/>
                    <a:pt x="156" y="60"/>
                  </a:cubicBezTo>
                  <a:close/>
                </a:path>
              </a:pathLst>
            </a:custGeom>
            <a:solidFill>
              <a:srgbClr val="990033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4639" y="1471"/>
              <a:ext cx="91" cy="95"/>
            </a:xfrm>
            <a:custGeom>
              <a:avLst/>
              <a:gdLst>
                <a:gd name="T0" fmla="*/ 47 w 95"/>
                <a:gd name="T1" fmla="*/ 0 h 108"/>
                <a:gd name="T2" fmla="*/ 35 w 95"/>
                <a:gd name="T3" fmla="*/ 12 h 108"/>
                <a:gd name="T4" fmla="*/ 5 w 95"/>
                <a:gd name="T5" fmla="*/ 20 h 108"/>
                <a:gd name="T6" fmla="*/ 20 w 95"/>
                <a:gd name="T7" fmla="*/ 74 h 108"/>
                <a:gd name="T8" fmla="*/ 83 w 95"/>
                <a:gd name="T9" fmla="*/ 57 h 108"/>
                <a:gd name="T10" fmla="*/ 57 w 95"/>
                <a:gd name="T11" fmla="*/ 9 h 108"/>
                <a:gd name="T12" fmla="*/ 47 w 95"/>
                <a:gd name="T13" fmla="*/ 0 h 108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95" h="108">
                  <a:moveTo>
                    <a:pt x="53" y="0"/>
                  </a:moveTo>
                  <a:cubicBezTo>
                    <a:pt x="49" y="6"/>
                    <a:pt x="47" y="14"/>
                    <a:pt x="41" y="18"/>
                  </a:cubicBezTo>
                  <a:cubicBezTo>
                    <a:pt x="30" y="25"/>
                    <a:pt x="5" y="30"/>
                    <a:pt x="5" y="30"/>
                  </a:cubicBezTo>
                  <a:cubicBezTo>
                    <a:pt x="14" y="67"/>
                    <a:pt x="0" y="73"/>
                    <a:pt x="23" y="108"/>
                  </a:cubicBezTo>
                  <a:cubicBezTo>
                    <a:pt x="49" y="101"/>
                    <a:pt x="72" y="99"/>
                    <a:pt x="95" y="84"/>
                  </a:cubicBezTo>
                  <a:cubicBezTo>
                    <a:pt x="90" y="47"/>
                    <a:pt x="94" y="32"/>
                    <a:pt x="65" y="12"/>
                  </a:cubicBezTo>
                  <a:cubicBezTo>
                    <a:pt x="41" y="20"/>
                    <a:pt x="45" y="24"/>
                    <a:pt x="53" y="0"/>
                  </a:cubicBezTo>
                  <a:close/>
                </a:path>
              </a:pathLst>
            </a:custGeom>
            <a:solidFill>
              <a:srgbClr val="33CC33"/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auto">
            <a:xfrm>
              <a:off x="4736" y="1471"/>
              <a:ext cx="264" cy="178"/>
            </a:xfrm>
            <a:custGeom>
              <a:avLst/>
              <a:gdLst>
                <a:gd name="T0" fmla="*/ 184 w 276"/>
                <a:gd name="T1" fmla="*/ 0 h 201"/>
                <a:gd name="T2" fmla="*/ 189 w 276"/>
                <a:gd name="T3" fmla="*/ 12 h 201"/>
                <a:gd name="T4" fmla="*/ 221 w 276"/>
                <a:gd name="T5" fmla="*/ 21 h 201"/>
                <a:gd name="T6" fmla="*/ 210 w 276"/>
                <a:gd name="T7" fmla="*/ 66 h 201"/>
                <a:gd name="T8" fmla="*/ 189 w 276"/>
                <a:gd name="T9" fmla="*/ 75 h 201"/>
                <a:gd name="T10" fmla="*/ 163 w 276"/>
                <a:gd name="T11" fmla="*/ 79 h 201"/>
                <a:gd name="T12" fmla="*/ 116 w 276"/>
                <a:gd name="T13" fmla="*/ 96 h 201"/>
                <a:gd name="T14" fmla="*/ 99 w 276"/>
                <a:gd name="T15" fmla="*/ 92 h 201"/>
                <a:gd name="T16" fmla="*/ 84 w 276"/>
                <a:gd name="T17" fmla="*/ 83 h 201"/>
                <a:gd name="T18" fmla="*/ 78 w 276"/>
                <a:gd name="T19" fmla="*/ 96 h 201"/>
                <a:gd name="T20" fmla="*/ 63 w 276"/>
                <a:gd name="T21" fmla="*/ 100 h 201"/>
                <a:gd name="T22" fmla="*/ 27 w 276"/>
                <a:gd name="T23" fmla="*/ 112 h 201"/>
                <a:gd name="T24" fmla="*/ 0 w 276"/>
                <a:gd name="T25" fmla="*/ 112 h 201"/>
                <a:gd name="T26" fmla="*/ 6 w 276"/>
                <a:gd name="T27" fmla="*/ 100 h 201"/>
                <a:gd name="T28" fmla="*/ 36 w 276"/>
                <a:gd name="T29" fmla="*/ 92 h 201"/>
                <a:gd name="T30" fmla="*/ 131 w 276"/>
                <a:gd name="T31" fmla="*/ 50 h 201"/>
                <a:gd name="T32" fmla="*/ 158 w 276"/>
                <a:gd name="T33" fmla="*/ 29 h 201"/>
                <a:gd name="T34" fmla="*/ 184 w 276"/>
                <a:gd name="T35" fmla="*/ 0 h 201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276" h="201">
                  <a:moveTo>
                    <a:pt x="210" y="0"/>
                  </a:moveTo>
                  <a:cubicBezTo>
                    <a:pt x="212" y="6"/>
                    <a:pt x="211" y="14"/>
                    <a:pt x="216" y="18"/>
                  </a:cubicBezTo>
                  <a:cubicBezTo>
                    <a:pt x="226" y="25"/>
                    <a:pt x="252" y="30"/>
                    <a:pt x="252" y="30"/>
                  </a:cubicBezTo>
                  <a:cubicBezTo>
                    <a:pt x="265" y="68"/>
                    <a:pt x="276" y="72"/>
                    <a:pt x="240" y="96"/>
                  </a:cubicBezTo>
                  <a:cubicBezTo>
                    <a:pt x="197" y="82"/>
                    <a:pt x="243" y="90"/>
                    <a:pt x="216" y="108"/>
                  </a:cubicBezTo>
                  <a:cubicBezTo>
                    <a:pt x="208" y="114"/>
                    <a:pt x="196" y="111"/>
                    <a:pt x="186" y="114"/>
                  </a:cubicBezTo>
                  <a:cubicBezTo>
                    <a:pt x="150" y="124"/>
                    <a:pt x="157" y="121"/>
                    <a:pt x="132" y="138"/>
                  </a:cubicBezTo>
                  <a:cubicBezTo>
                    <a:pt x="126" y="136"/>
                    <a:pt x="120" y="135"/>
                    <a:pt x="114" y="132"/>
                  </a:cubicBezTo>
                  <a:cubicBezTo>
                    <a:pt x="108" y="129"/>
                    <a:pt x="103" y="118"/>
                    <a:pt x="96" y="120"/>
                  </a:cubicBezTo>
                  <a:cubicBezTo>
                    <a:pt x="90" y="122"/>
                    <a:pt x="94" y="134"/>
                    <a:pt x="90" y="138"/>
                  </a:cubicBezTo>
                  <a:cubicBezTo>
                    <a:pt x="86" y="142"/>
                    <a:pt x="78" y="142"/>
                    <a:pt x="72" y="144"/>
                  </a:cubicBezTo>
                  <a:cubicBezTo>
                    <a:pt x="32" y="131"/>
                    <a:pt x="72" y="148"/>
                    <a:pt x="30" y="162"/>
                  </a:cubicBezTo>
                  <a:cubicBezTo>
                    <a:pt x="20" y="201"/>
                    <a:pt x="10" y="193"/>
                    <a:pt x="0" y="162"/>
                  </a:cubicBezTo>
                  <a:cubicBezTo>
                    <a:pt x="2" y="156"/>
                    <a:pt x="1" y="148"/>
                    <a:pt x="6" y="144"/>
                  </a:cubicBezTo>
                  <a:cubicBezTo>
                    <a:pt x="16" y="137"/>
                    <a:pt x="42" y="132"/>
                    <a:pt x="42" y="132"/>
                  </a:cubicBezTo>
                  <a:cubicBezTo>
                    <a:pt x="63" y="68"/>
                    <a:pt x="79" y="79"/>
                    <a:pt x="150" y="72"/>
                  </a:cubicBezTo>
                  <a:cubicBezTo>
                    <a:pt x="164" y="30"/>
                    <a:pt x="150" y="32"/>
                    <a:pt x="180" y="42"/>
                  </a:cubicBezTo>
                  <a:cubicBezTo>
                    <a:pt x="191" y="26"/>
                    <a:pt x="210" y="19"/>
                    <a:pt x="210" y="0"/>
                  </a:cubicBezTo>
                  <a:close/>
                </a:path>
              </a:pathLst>
            </a:custGeom>
            <a:solidFill>
              <a:srgbClr val="FFCCFF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9" name="Freeform 19"/>
            <p:cNvSpPr>
              <a:spLocks/>
            </p:cNvSpPr>
            <p:nvPr/>
          </p:nvSpPr>
          <p:spPr bwMode="auto">
            <a:xfrm>
              <a:off x="3800" y="1335"/>
              <a:ext cx="786" cy="608"/>
            </a:xfrm>
            <a:custGeom>
              <a:avLst/>
              <a:gdLst>
                <a:gd name="T0" fmla="*/ 667 w 822"/>
                <a:gd name="T1" fmla="*/ 13 h 679"/>
                <a:gd name="T2" fmla="*/ 620 w 822"/>
                <a:gd name="T3" fmla="*/ 0 h 679"/>
                <a:gd name="T4" fmla="*/ 430 w 822"/>
                <a:gd name="T5" fmla="*/ 56 h 679"/>
                <a:gd name="T6" fmla="*/ 352 w 822"/>
                <a:gd name="T7" fmla="*/ 60 h 679"/>
                <a:gd name="T8" fmla="*/ 342 w 822"/>
                <a:gd name="T9" fmla="*/ 56 h 679"/>
                <a:gd name="T10" fmla="*/ 200 w 822"/>
                <a:gd name="T11" fmla="*/ 47 h 679"/>
                <a:gd name="T12" fmla="*/ 158 w 822"/>
                <a:gd name="T13" fmla="*/ 73 h 679"/>
                <a:gd name="T14" fmla="*/ 43 w 822"/>
                <a:gd name="T15" fmla="*/ 51 h 679"/>
                <a:gd name="T16" fmla="*/ 1 w 822"/>
                <a:gd name="T17" fmla="*/ 73 h 679"/>
                <a:gd name="T18" fmla="*/ 43 w 822"/>
                <a:gd name="T19" fmla="*/ 99 h 679"/>
                <a:gd name="T20" fmla="*/ 121 w 822"/>
                <a:gd name="T21" fmla="*/ 116 h 679"/>
                <a:gd name="T22" fmla="*/ 148 w 822"/>
                <a:gd name="T23" fmla="*/ 147 h 679"/>
                <a:gd name="T24" fmla="*/ 127 w 822"/>
                <a:gd name="T25" fmla="*/ 168 h 679"/>
                <a:gd name="T26" fmla="*/ 127 w 822"/>
                <a:gd name="T27" fmla="*/ 245 h 679"/>
                <a:gd name="T28" fmla="*/ 169 w 822"/>
                <a:gd name="T29" fmla="*/ 276 h 679"/>
                <a:gd name="T30" fmla="*/ 273 w 822"/>
                <a:gd name="T31" fmla="*/ 340 h 679"/>
                <a:gd name="T32" fmla="*/ 347 w 822"/>
                <a:gd name="T33" fmla="*/ 297 h 679"/>
                <a:gd name="T34" fmla="*/ 368 w 822"/>
                <a:gd name="T35" fmla="*/ 392 h 679"/>
                <a:gd name="T36" fmla="*/ 337 w 822"/>
                <a:gd name="T37" fmla="*/ 461 h 679"/>
                <a:gd name="T38" fmla="*/ 415 w 822"/>
                <a:gd name="T39" fmla="*/ 435 h 679"/>
                <a:gd name="T40" fmla="*/ 421 w 822"/>
                <a:gd name="T41" fmla="*/ 474 h 679"/>
                <a:gd name="T42" fmla="*/ 451 w 822"/>
                <a:gd name="T43" fmla="*/ 483 h 679"/>
                <a:gd name="T44" fmla="*/ 442 w 822"/>
                <a:gd name="T45" fmla="*/ 465 h 679"/>
                <a:gd name="T46" fmla="*/ 490 w 822"/>
                <a:gd name="T47" fmla="*/ 418 h 679"/>
                <a:gd name="T48" fmla="*/ 599 w 822"/>
                <a:gd name="T49" fmla="*/ 383 h 679"/>
                <a:gd name="T50" fmla="*/ 683 w 822"/>
                <a:gd name="T51" fmla="*/ 293 h 679"/>
                <a:gd name="T52" fmla="*/ 662 w 822"/>
                <a:gd name="T53" fmla="*/ 219 h 679"/>
                <a:gd name="T54" fmla="*/ 667 w 822"/>
                <a:gd name="T55" fmla="*/ 147 h 679"/>
                <a:gd name="T56" fmla="*/ 683 w 822"/>
                <a:gd name="T57" fmla="*/ 112 h 679"/>
                <a:gd name="T58" fmla="*/ 636 w 822"/>
                <a:gd name="T59" fmla="*/ 125 h 679"/>
                <a:gd name="T60" fmla="*/ 604 w 822"/>
                <a:gd name="T61" fmla="*/ 95 h 679"/>
                <a:gd name="T62" fmla="*/ 657 w 822"/>
                <a:gd name="T63" fmla="*/ 60 h 679"/>
                <a:gd name="T64" fmla="*/ 683 w 822"/>
                <a:gd name="T65" fmla="*/ 43 h 679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822" h="679">
                  <a:moveTo>
                    <a:pt x="793" y="72"/>
                  </a:moveTo>
                  <a:cubicBezTo>
                    <a:pt x="784" y="59"/>
                    <a:pt x="776" y="26"/>
                    <a:pt x="763" y="18"/>
                  </a:cubicBezTo>
                  <a:cubicBezTo>
                    <a:pt x="752" y="11"/>
                    <a:pt x="739" y="10"/>
                    <a:pt x="727" y="6"/>
                  </a:cubicBezTo>
                  <a:cubicBezTo>
                    <a:pt x="721" y="4"/>
                    <a:pt x="709" y="0"/>
                    <a:pt x="709" y="0"/>
                  </a:cubicBezTo>
                  <a:cubicBezTo>
                    <a:pt x="634" y="7"/>
                    <a:pt x="619" y="22"/>
                    <a:pt x="559" y="42"/>
                  </a:cubicBezTo>
                  <a:cubicBezTo>
                    <a:pt x="547" y="77"/>
                    <a:pt x="529" y="73"/>
                    <a:pt x="493" y="78"/>
                  </a:cubicBezTo>
                  <a:cubicBezTo>
                    <a:pt x="448" y="63"/>
                    <a:pt x="473" y="58"/>
                    <a:pt x="415" y="66"/>
                  </a:cubicBezTo>
                  <a:cubicBezTo>
                    <a:pt x="411" y="72"/>
                    <a:pt x="398" y="79"/>
                    <a:pt x="403" y="84"/>
                  </a:cubicBezTo>
                  <a:cubicBezTo>
                    <a:pt x="408" y="89"/>
                    <a:pt x="427" y="75"/>
                    <a:pt x="421" y="72"/>
                  </a:cubicBezTo>
                  <a:cubicBezTo>
                    <a:pt x="412" y="67"/>
                    <a:pt x="401" y="76"/>
                    <a:pt x="391" y="78"/>
                  </a:cubicBezTo>
                  <a:cubicBezTo>
                    <a:pt x="349" y="73"/>
                    <a:pt x="306" y="70"/>
                    <a:pt x="265" y="60"/>
                  </a:cubicBezTo>
                  <a:cubicBezTo>
                    <a:pt x="253" y="62"/>
                    <a:pt x="240" y="61"/>
                    <a:pt x="229" y="66"/>
                  </a:cubicBezTo>
                  <a:cubicBezTo>
                    <a:pt x="223" y="69"/>
                    <a:pt x="222" y="79"/>
                    <a:pt x="217" y="84"/>
                  </a:cubicBezTo>
                  <a:cubicBezTo>
                    <a:pt x="205" y="96"/>
                    <a:pt x="196" y="97"/>
                    <a:pt x="181" y="102"/>
                  </a:cubicBezTo>
                  <a:cubicBezTo>
                    <a:pt x="145" y="93"/>
                    <a:pt x="114" y="78"/>
                    <a:pt x="79" y="66"/>
                  </a:cubicBezTo>
                  <a:cubicBezTo>
                    <a:pt x="69" y="68"/>
                    <a:pt x="59" y="69"/>
                    <a:pt x="49" y="72"/>
                  </a:cubicBezTo>
                  <a:cubicBezTo>
                    <a:pt x="37" y="75"/>
                    <a:pt x="13" y="84"/>
                    <a:pt x="13" y="84"/>
                  </a:cubicBezTo>
                  <a:cubicBezTo>
                    <a:pt x="9" y="90"/>
                    <a:pt x="0" y="95"/>
                    <a:pt x="1" y="102"/>
                  </a:cubicBezTo>
                  <a:cubicBezTo>
                    <a:pt x="2" y="109"/>
                    <a:pt x="14" y="109"/>
                    <a:pt x="19" y="114"/>
                  </a:cubicBezTo>
                  <a:cubicBezTo>
                    <a:pt x="46" y="141"/>
                    <a:pt x="14" y="126"/>
                    <a:pt x="49" y="138"/>
                  </a:cubicBezTo>
                  <a:cubicBezTo>
                    <a:pt x="76" y="129"/>
                    <a:pt x="100" y="135"/>
                    <a:pt x="127" y="144"/>
                  </a:cubicBezTo>
                  <a:cubicBezTo>
                    <a:pt x="131" y="150"/>
                    <a:pt x="133" y="157"/>
                    <a:pt x="139" y="162"/>
                  </a:cubicBezTo>
                  <a:cubicBezTo>
                    <a:pt x="144" y="166"/>
                    <a:pt x="153" y="163"/>
                    <a:pt x="157" y="168"/>
                  </a:cubicBezTo>
                  <a:cubicBezTo>
                    <a:pt x="164" y="178"/>
                    <a:pt x="169" y="204"/>
                    <a:pt x="169" y="204"/>
                  </a:cubicBezTo>
                  <a:cubicBezTo>
                    <a:pt x="167" y="210"/>
                    <a:pt x="167" y="217"/>
                    <a:pt x="163" y="222"/>
                  </a:cubicBezTo>
                  <a:cubicBezTo>
                    <a:pt x="158" y="228"/>
                    <a:pt x="149" y="228"/>
                    <a:pt x="145" y="234"/>
                  </a:cubicBezTo>
                  <a:cubicBezTo>
                    <a:pt x="138" y="245"/>
                    <a:pt x="133" y="270"/>
                    <a:pt x="133" y="270"/>
                  </a:cubicBezTo>
                  <a:cubicBezTo>
                    <a:pt x="136" y="294"/>
                    <a:pt x="128" y="325"/>
                    <a:pt x="145" y="342"/>
                  </a:cubicBezTo>
                  <a:cubicBezTo>
                    <a:pt x="155" y="352"/>
                    <a:pt x="181" y="366"/>
                    <a:pt x="181" y="366"/>
                  </a:cubicBezTo>
                  <a:cubicBezTo>
                    <a:pt x="185" y="372"/>
                    <a:pt x="188" y="379"/>
                    <a:pt x="193" y="384"/>
                  </a:cubicBezTo>
                  <a:cubicBezTo>
                    <a:pt x="204" y="393"/>
                    <a:pt x="229" y="408"/>
                    <a:pt x="229" y="408"/>
                  </a:cubicBezTo>
                  <a:cubicBezTo>
                    <a:pt x="248" y="437"/>
                    <a:pt x="280" y="463"/>
                    <a:pt x="313" y="474"/>
                  </a:cubicBezTo>
                  <a:cubicBezTo>
                    <a:pt x="344" y="464"/>
                    <a:pt x="340" y="456"/>
                    <a:pt x="361" y="438"/>
                  </a:cubicBezTo>
                  <a:cubicBezTo>
                    <a:pt x="372" y="429"/>
                    <a:pt x="397" y="414"/>
                    <a:pt x="397" y="414"/>
                  </a:cubicBezTo>
                  <a:cubicBezTo>
                    <a:pt x="440" y="428"/>
                    <a:pt x="422" y="419"/>
                    <a:pt x="451" y="438"/>
                  </a:cubicBezTo>
                  <a:cubicBezTo>
                    <a:pt x="447" y="488"/>
                    <a:pt x="460" y="520"/>
                    <a:pt x="421" y="546"/>
                  </a:cubicBezTo>
                  <a:cubicBezTo>
                    <a:pt x="404" y="571"/>
                    <a:pt x="388" y="590"/>
                    <a:pt x="379" y="618"/>
                  </a:cubicBezTo>
                  <a:cubicBezTo>
                    <a:pt x="381" y="626"/>
                    <a:pt x="378" y="637"/>
                    <a:pt x="385" y="642"/>
                  </a:cubicBezTo>
                  <a:cubicBezTo>
                    <a:pt x="401" y="654"/>
                    <a:pt x="427" y="600"/>
                    <a:pt x="427" y="600"/>
                  </a:cubicBezTo>
                  <a:cubicBezTo>
                    <a:pt x="443" y="602"/>
                    <a:pt x="462" y="597"/>
                    <a:pt x="475" y="606"/>
                  </a:cubicBezTo>
                  <a:cubicBezTo>
                    <a:pt x="485" y="613"/>
                    <a:pt x="487" y="642"/>
                    <a:pt x="487" y="642"/>
                  </a:cubicBezTo>
                  <a:cubicBezTo>
                    <a:pt x="485" y="648"/>
                    <a:pt x="486" y="656"/>
                    <a:pt x="481" y="660"/>
                  </a:cubicBezTo>
                  <a:cubicBezTo>
                    <a:pt x="457" y="676"/>
                    <a:pt x="433" y="654"/>
                    <a:pt x="469" y="678"/>
                  </a:cubicBezTo>
                  <a:cubicBezTo>
                    <a:pt x="485" y="676"/>
                    <a:pt x="502" y="679"/>
                    <a:pt x="517" y="672"/>
                  </a:cubicBezTo>
                  <a:cubicBezTo>
                    <a:pt x="523" y="669"/>
                    <a:pt x="526" y="660"/>
                    <a:pt x="523" y="654"/>
                  </a:cubicBezTo>
                  <a:cubicBezTo>
                    <a:pt x="520" y="648"/>
                    <a:pt x="511" y="650"/>
                    <a:pt x="505" y="648"/>
                  </a:cubicBezTo>
                  <a:cubicBezTo>
                    <a:pt x="499" y="629"/>
                    <a:pt x="486" y="606"/>
                    <a:pt x="523" y="594"/>
                  </a:cubicBezTo>
                  <a:cubicBezTo>
                    <a:pt x="535" y="590"/>
                    <a:pt x="559" y="582"/>
                    <a:pt x="559" y="582"/>
                  </a:cubicBezTo>
                  <a:cubicBezTo>
                    <a:pt x="583" y="546"/>
                    <a:pt x="561" y="569"/>
                    <a:pt x="631" y="558"/>
                  </a:cubicBezTo>
                  <a:cubicBezTo>
                    <a:pt x="651" y="555"/>
                    <a:pt x="666" y="540"/>
                    <a:pt x="685" y="534"/>
                  </a:cubicBezTo>
                  <a:cubicBezTo>
                    <a:pt x="702" y="508"/>
                    <a:pt x="715" y="466"/>
                    <a:pt x="745" y="456"/>
                  </a:cubicBezTo>
                  <a:cubicBezTo>
                    <a:pt x="759" y="435"/>
                    <a:pt x="759" y="422"/>
                    <a:pt x="781" y="408"/>
                  </a:cubicBezTo>
                  <a:cubicBezTo>
                    <a:pt x="803" y="375"/>
                    <a:pt x="780" y="388"/>
                    <a:pt x="769" y="354"/>
                  </a:cubicBezTo>
                  <a:cubicBezTo>
                    <a:pt x="786" y="329"/>
                    <a:pt x="782" y="322"/>
                    <a:pt x="757" y="306"/>
                  </a:cubicBezTo>
                  <a:cubicBezTo>
                    <a:pt x="747" y="276"/>
                    <a:pt x="761" y="257"/>
                    <a:pt x="727" y="246"/>
                  </a:cubicBezTo>
                  <a:cubicBezTo>
                    <a:pt x="735" y="222"/>
                    <a:pt x="739" y="212"/>
                    <a:pt x="763" y="204"/>
                  </a:cubicBezTo>
                  <a:cubicBezTo>
                    <a:pt x="779" y="155"/>
                    <a:pt x="751" y="224"/>
                    <a:pt x="805" y="180"/>
                  </a:cubicBezTo>
                  <a:cubicBezTo>
                    <a:pt x="822" y="166"/>
                    <a:pt x="791" y="159"/>
                    <a:pt x="781" y="156"/>
                  </a:cubicBezTo>
                  <a:cubicBezTo>
                    <a:pt x="769" y="160"/>
                    <a:pt x="757" y="164"/>
                    <a:pt x="745" y="168"/>
                  </a:cubicBezTo>
                  <a:cubicBezTo>
                    <a:pt x="739" y="170"/>
                    <a:pt x="727" y="174"/>
                    <a:pt x="727" y="174"/>
                  </a:cubicBezTo>
                  <a:cubicBezTo>
                    <a:pt x="719" y="172"/>
                    <a:pt x="708" y="174"/>
                    <a:pt x="703" y="168"/>
                  </a:cubicBezTo>
                  <a:cubicBezTo>
                    <a:pt x="695" y="158"/>
                    <a:pt x="691" y="132"/>
                    <a:pt x="691" y="132"/>
                  </a:cubicBezTo>
                  <a:cubicBezTo>
                    <a:pt x="714" y="124"/>
                    <a:pt x="716" y="110"/>
                    <a:pt x="739" y="102"/>
                  </a:cubicBezTo>
                  <a:cubicBezTo>
                    <a:pt x="743" y="96"/>
                    <a:pt x="745" y="87"/>
                    <a:pt x="751" y="84"/>
                  </a:cubicBezTo>
                  <a:cubicBezTo>
                    <a:pt x="762" y="79"/>
                    <a:pt x="778" y="86"/>
                    <a:pt x="787" y="78"/>
                  </a:cubicBezTo>
                  <a:cubicBezTo>
                    <a:pt x="792" y="74"/>
                    <a:pt x="777" y="64"/>
                    <a:pt x="781" y="60"/>
                  </a:cubicBezTo>
                  <a:cubicBezTo>
                    <a:pt x="785" y="56"/>
                    <a:pt x="789" y="68"/>
                    <a:pt x="793" y="72"/>
                  </a:cubicBezTo>
                  <a:close/>
                </a:path>
              </a:pathLst>
            </a:custGeom>
            <a:solidFill>
              <a:srgbClr val="FFFF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3968" y="1491"/>
              <a:ext cx="688" cy="14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6</a:t>
              </a:r>
            </a:p>
          </p:txBody>
        </p:sp>
        <p:sp>
          <p:nvSpPr>
            <p:cNvPr id="21" name="Text Box 21"/>
            <p:cNvSpPr txBox="1">
              <a:spLocks noChangeArrowheads="1"/>
            </p:cNvSpPr>
            <p:nvPr/>
          </p:nvSpPr>
          <p:spPr bwMode="auto">
            <a:xfrm>
              <a:off x="4550" y="1483"/>
              <a:ext cx="367" cy="14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4</a:t>
              </a:r>
            </a:p>
          </p:txBody>
        </p:sp>
        <p:sp>
          <p:nvSpPr>
            <p:cNvPr id="22" name="Text Box 22"/>
            <p:cNvSpPr txBox="1">
              <a:spLocks noChangeArrowheads="1"/>
            </p:cNvSpPr>
            <p:nvPr/>
          </p:nvSpPr>
          <p:spPr bwMode="auto">
            <a:xfrm>
              <a:off x="4537" y="1239"/>
              <a:ext cx="458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3</a:t>
              </a:r>
            </a:p>
          </p:txBody>
        </p:sp>
        <p:sp>
          <p:nvSpPr>
            <p:cNvPr id="23" name="Text Box 23"/>
            <p:cNvSpPr txBox="1">
              <a:spLocks noChangeArrowheads="1"/>
            </p:cNvSpPr>
            <p:nvPr/>
          </p:nvSpPr>
          <p:spPr bwMode="auto">
            <a:xfrm>
              <a:off x="4821" y="1392"/>
              <a:ext cx="555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5</a:t>
              </a:r>
            </a:p>
          </p:txBody>
        </p:sp>
        <p:sp>
          <p:nvSpPr>
            <p:cNvPr id="24" name="Text Box 24"/>
            <p:cNvSpPr txBox="1">
              <a:spLocks noChangeArrowheads="1"/>
            </p:cNvSpPr>
            <p:nvPr/>
          </p:nvSpPr>
          <p:spPr bwMode="auto">
            <a:xfrm>
              <a:off x="3379" y="1654"/>
              <a:ext cx="749" cy="12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lnSpc>
                  <a:spcPct val="75000"/>
                </a:lnSpc>
                <a:spcBef>
                  <a:spcPct val="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7</a:t>
              </a:r>
            </a:p>
          </p:txBody>
        </p:sp>
        <p:sp>
          <p:nvSpPr>
            <p:cNvPr id="25" name="Text Box 25"/>
            <p:cNvSpPr txBox="1">
              <a:spLocks noChangeArrowheads="1"/>
            </p:cNvSpPr>
            <p:nvPr/>
          </p:nvSpPr>
          <p:spPr bwMode="auto">
            <a:xfrm>
              <a:off x="3408" y="1920"/>
              <a:ext cx="597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8</a:t>
              </a:r>
            </a:p>
          </p:txBody>
        </p:sp>
        <p:sp>
          <p:nvSpPr>
            <p:cNvPr id="26" name="Text Box 26"/>
            <p:cNvSpPr txBox="1">
              <a:spLocks noChangeArrowheads="1"/>
            </p:cNvSpPr>
            <p:nvPr/>
          </p:nvSpPr>
          <p:spPr bwMode="auto">
            <a:xfrm>
              <a:off x="2064" y="1123"/>
              <a:ext cx="915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2</a:t>
              </a:r>
            </a:p>
          </p:txBody>
        </p:sp>
        <p:sp>
          <p:nvSpPr>
            <p:cNvPr id="27" name="Text Box 27"/>
            <p:cNvSpPr txBox="1">
              <a:spLocks noChangeArrowheads="1"/>
            </p:cNvSpPr>
            <p:nvPr/>
          </p:nvSpPr>
          <p:spPr bwMode="auto">
            <a:xfrm>
              <a:off x="1672" y="1122"/>
              <a:ext cx="283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 smtClean="0">
                  <a:solidFill>
                    <a:schemeClr val="tx1"/>
                  </a:solidFill>
                  <a:latin typeface="Arial" panose="020B0604020202020204" pitchFamily="34" charset="0"/>
                </a:rPr>
                <a:t>1</a:t>
              </a:r>
              <a:endPara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28" name="Text Box 28"/>
            <p:cNvSpPr txBox="1">
              <a:spLocks noChangeArrowheads="1"/>
            </p:cNvSpPr>
            <p:nvPr/>
          </p:nvSpPr>
          <p:spPr bwMode="auto">
            <a:xfrm>
              <a:off x="1423" y="1920"/>
              <a:ext cx="249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200" b="1" dirty="0" smtClean="0">
                  <a:solidFill>
                    <a:schemeClr val="tx1"/>
                  </a:solidFill>
                  <a:latin typeface="Arial" panose="020B0604020202020204" pitchFamily="34" charset="0"/>
                </a:rPr>
                <a:t>11</a:t>
              </a:r>
              <a:endPara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29" name="Text Box 29"/>
            <p:cNvSpPr txBox="1">
              <a:spLocks noChangeArrowheads="1"/>
            </p:cNvSpPr>
            <p:nvPr/>
          </p:nvSpPr>
          <p:spPr bwMode="auto">
            <a:xfrm>
              <a:off x="2545" y="2016"/>
              <a:ext cx="459" cy="1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 smtClean="0">
                  <a:solidFill>
                    <a:schemeClr val="tx1"/>
                  </a:solidFill>
                  <a:latin typeface="Arial" panose="020B0604020202020204" pitchFamily="34" charset="0"/>
                </a:rPr>
                <a:t>12</a:t>
              </a:r>
              <a:endPara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30" name="Text Box 30"/>
            <p:cNvSpPr txBox="1">
              <a:spLocks noChangeArrowheads="1"/>
            </p:cNvSpPr>
            <p:nvPr/>
          </p:nvSpPr>
          <p:spPr bwMode="auto">
            <a:xfrm>
              <a:off x="2838" y="1480"/>
              <a:ext cx="624" cy="12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lnSpc>
                  <a:spcPct val="75000"/>
                </a:lnSpc>
                <a:spcBef>
                  <a:spcPct val="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9</a:t>
              </a:r>
            </a:p>
          </p:txBody>
        </p:sp>
        <p:sp>
          <p:nvSpPr>
            <p:cNvPr id="31" name="Text Box 31"/>
            <p:cNvSpPr txBox="1">
              <a:spLocks noChangeArrowheads="1"/>
            </p:cNvSpPr>
            <p:nvPr/>
          </p:nvSpPr>
          <p:spPr bwMode="auto">
            <a:xfrm>
              <a:off x="2319" y="1426"/>
              <a:ext cx="347" cy="12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lnSpc>
                  <a:spcPct val="75000"/>
                </a:lnSpc>
                <a:spcBef>
                  <a:spcPct val="0"/>
                </a:spcBef>
                <a:buFontTx/>
                <a:buNone/>
              </a:pPr>
              <a:r>
                <a:rPr lang="en-US" altLang="en-US" sz="1200" b="1" dirty="0" smtClean="0">
                  <a:solidFill>
                    <a:schemeClr val="tx1"/>
                  </a:solidFill>
                  <a:latin typeface="Arial" panose="020B0604020202020204" pitchFamily="34" charset="0"/>
                </a:rPr>
                <a:t>10</a:t>
              </a:r>
              <a:endPara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endParaRPr>
            </a:p>
          </p:txBody>
        </p:sp>
      </p:grpSp>
      <p:sp>
        <p:nvSpPr>
          <p:cNvPr id="32" name="Rectangle 31"/>
          <p:cNvSpPr/>
          <p:nvPr/>
        </p:nvSpPr>
        <p:spPr>
          <a:xfrm>
            <a:off x="1326810" y="3321644"/>
            <a:ext cx="398217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altLang="en-US" b="1" dirty="0">
                <a:solidFill>
                  <a:srgbClr val="CD7C1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anose="020B0604030504040204" pitchFamily="34" charset="0"/>
              </a:rPr>
              <a:t>States and Empires in 600 CE</a:t>
            </a:r>
          </a:p>
        </p:txBody>
      </p:sp>
      <p:grpSp>
        <p:nvGrpSpPr>
          <p:cNvPr id="33" name="Group 32"/>
          <p:cNvGrpSpPr>
            <a:grpSpLocks/>
          </p:cNvGrpSpPr>
          <p:nvPr/>
        </p:nvGrpSpPr>
        <p:grpSpPr bwMode="auto">
          <a:xfrm>
            <a:off x="5984168" y="2063492"/>
            <a:ext cx="6207831" cy="4643463"/>
            <a:chOff x="280" y="297"/>
            <a:chExt cx="5184" cy="3312"/>
          </a:xfrm>
        </p:grpSpPr>
        <p:pic>
          <p:nvPicPr>
            <p:cNvPr id="34" name="Picture 3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r="12233" b="18019"/>
            <a:stretch>
              <a:fillRect/>
            </a:stretch>
          </p:blipFill>
          <p:spPr bwMode="auto">
            <a:xfrm>
              <a:off x="280" y="297"/>
              <a:ext cx="5184" cy="33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35" name="Freeform 4"/>
            <p:cNvSpPr>
              <a:spLocks/>
            </p:cNvSpPr>
            <p:nvPr/>
          </p:nvSpPr>
          <p:spPr bwMode="auto">
            <a:xfrm>
              <a:off x="586" y="2282"/>
              <a:ext cx="376" cy="208"/>
            </a:xfrm>
            <a:custGeom>
              <a:avLst/>
              <a:gdLst>
                <a:gd name="T0" fmla="*/ 352 w 325"/>
                <a:gd name="T1" fmla="*/ 34 h 186"/>
                <a:gd name="T2" fmla="*/ 27 w 325"/>
                <a:gd name="T3" fmla="*/ 91 h 186"/>
                <a:gd name="T4" fmla="*/ 51 w 325"/>
                <a:gd name="T5" fmla="*/ 215 h 186"/>
                <a:gd name="T6" fmla="*/ 164 w 325"/>
                <a:gd name="T7" fmla="*/ 249 h 186"/>
                <a:gd name="T8" fmla="*/ 201 w 325"/>
                <a:gd name="T9" fmla="*/ 261 h 186"/>
                <a:gd name="T10" fmla="*/ 452 w 325"/>
                <a:gd name="T11" fmla="*/ 202 h 186"/>
                <a:gd name="T12" fmla="*/ 478 w 325"/>
                <a:gd name="T13" fmla="*/ 180 h 186"/>
                <a:gd name="T14" fmla="*/ 503 w 325"/>
                <a:gd name="T15" fmla="*/ 114 h 186"/>
                <a:gd name="T16" fmla="*/ 427 w 325"/>
                <a:gd name="T17" fmla="*/ 11 h 186"/>
                <a:gd name="T18" fmla="*/ 302 w 325"/>
                <a:gd name="T19" fmla="*/ 22 h 186"/>
                <a:gd name="T20" fmla="*/ 265 w 325"/>
                <a:gd name="T21" fmla="*/ 22 h 186"/>
                <a:gd name="T22" fmla="*/ 352 w 325"/>
                <a:gd name="T23" fmla="*/ 34 h 18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325" h="186">
                  <a:moveTo>
                    <a:pt x="227" y="24"/>
                  </a:moveTo>
                  <a:cubicBezTo>
                    <a:pt x="152" y="15"/>
                    <a:pt x="81" y="21"/>
                    <a:pt x="17" y="64"/>
                  </a:cubicBezTo>
                  <a:cubicBezTo>
                    <a:pt x="7" y="92"/>
                    <a:pt x="0" y="137"/>
                    <a:pt x="33" y="154"/>
                  </a:cubicBezTo>
                  <a:cubicBezTo>
                    <a:pt x="38" y="156"/>
                    <a:pt x="92" y="173"/>
                    <a:pt x="106" y="178"/>
                  </a:cubicBezTo>
                  <a:cubicBezTo>
                    <a:pt x="114" y="181"/>
                    <a:pt x="130" y="186"/>
                    <a:pt x="130" y="186"/>
                  </a:cubicBezTo>
                  <a:cubicBezTo>
                    <a:pt x="185" y="173"/>
                    <a:pt x="238" y="160"/>
                    <a:pt x="292" y="145"/>
                  </a:cubicBezTo>
                  <a:cubicBezTo>
                    <a:pt x="298" y="140"/>
                    <a:pt x="305" y="136"/>
                    <a:pt x="309" y="129"/>
                  </a:cubicBezTo>
                  <a:cubicBezTo>
                    <a:pt x="317" y="114"/>
                    <a:pt x="325" y="81"/>
                    <a:pt x="325" y="81"/>
                  </a:cubicBezTo>
                  <a:cubicBezTo>
                    <a:pt x="314" y="34"/>
                    <a:pt x="301" y="45"/>
                    <a:pt x="276" y="8"/>
                  </a:cubicBezTo>
                  <a:cubicBezTo>
                    <a:pt x="238" y="17"/>
                    <a:pt x="229" y="5"/>
                    <a:pt x="195" y="16"/>
                  </a:cubicBezTo>
                  <a:cubicBezTo>
                    <a:pt x="168" y="7"/>
                    <a:pt x="171" y="0"/>
                    <a:pt x="171" y="16"/>
                  </a:cubicBezTo>
                  <a:cubicBezTo>
                    <a:pt x="190" y="19"/>
                    <a:pt x="208" y="21"/>
                    <a:pt x="227" y="24"/>
                  </a:cubicBezTo>
                  <a:close/>
                </a:path>
              </a:pathLst>
            </a:custGeom>
            <a:solidFill>
              <a:srgbClr val="CC99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6" name="Text Box 5"/>
            <p:cNvSpPr txBox="1">
              <a:spLocks noChangeArrowheads="1"/>
            </p:cNvSpPr>
            <p:nvPr/>
          </p:nvSpPr>
          <p:spPr bwMode="auto">
            <a:xfrm>
              <a:off x="796" y="2299"/>
              <a:ext cx="170" cy="1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8</a:t>
              </a:r>
            </a:p>
          </p:txBody>
        </p:sp>
        <p:sp>
          <p:nvSpPr>
            <p:cNvPr id="37" name="Freeform 6"/>
            <p:cNvSpPr>
              <a:spLocks/>
            </p:cNvSpPr>
            <p:nvPr/>
          </p:nvSpPr>
          <p:spPr bwMode="auto">
            <a:xfrm>
              <a:off x="827" y="1214"/>
              <a:ext cx="520" cy="473"/>
            </a:xfrm>
            <a:custGeom>
              <a:avLst/>
              <a:gdLst>
                <a:gd name="T0" fmla="*/ 586 w 448"/>
                <a:gd name="T1" fmla="*/ 19 h 419"/>
                <a:gd name="T2" fmla="*/ 562 w 448"/>
                <a:gd name="T3" fmla="*/ 89 h 419"/>
                <a:gd name="T4" fmla="*/ 586 w 448"/>
                <a:gd name="T5" fmla="*/ 125 h 419"/>
                <a:gd name="T6" fmla="*/ 651 w 448"/>
                <a:gd name="T7" fmla="*/ 217 h 419"/>
                <a:gd name="T8" fmla="*/ 688 w 448"/>
                <a:gd name="T9" fmla="*/ 335 h 419"/>
                <a:gd name="T10" fmla="*/ 701 w 448"/>
                <a:gd name="T11" fmla="*/ 369 h 419"/>
                <a:gd name="T12" fmla="*/ 676 w 448"/>
                <a:gd name="T13" fmla="*/ 404 h 419"/>
                <a:gd name="T14" fmla="*/ 638 w 448"/>
                <a:gd name="T15" fmla="*/ 427 h 419"/>
                <a:gd name="T16" fmla="*/ 663 w 448"/>
                <a:gd name="T17" fmla="*/ 510 h 419"/>
                <a:gd name="T18" fmla="*/ 651 w 448"/>
                <a:gd name="T19" fmla="*/ 545 h 419"/>
                <a:gd name="T20" fmla="*/ 562 w 448"/>
                <a:gd name="T21" fmla="*/ 498 h 419"/>
                <a:gd name="T22" fmla="*/ 486 w 448"/>
                <a:gd name="T23" fmla="*/ 463 h 419"/>
                <a:gd name="T24" fmla="*/ 385 w 448"/>
                <a:gd name="T25" fmla="*/ 510 h 419"/>
                <a:gd name="T26" fmla="*/ 346 w 448"/>
                <a:gd name="T27" fmla="*/ 522 h 419"/>
                <a:gd name="T28" fmla="*/ 259 w 448"/>
                <a:gd name="T29" fmla="*/ 545 h 419"/>
                <a:gd name="T30" fmla="*/ 270 w 448"/>
                <a:gd name="T31" fmla="*/ 580 h 419"/>
                <a:gd name="T32" fmla="*/ 232 w 448"/>
                <a:gd name="T33" fmla="*/ 592 h 419"/>
                <a:gd name="T34" fmla="*/ 157 w 448"/>
                <a:gd name="T35" fmla="*/ 603 h 419"/>
                <a:gd name="T36" fmla="*/ 67 w 448"/>
                <a:gd name="T37" fmla="*/ 522 h 419"/>
                <a:gd name="T38" fmla="*/ 16 w 448"/>
                <a:gd name="T39" fmla="*/ 288 h 419"/>
                <a:gd name="T40" fmla="*/ 79 w 448"/>
                <a:gd name="T41" fmla="*/ 242 h 419"/>
                <a:gd name="T42" fmla="*/ 168 w 448"/>
                <a:gd name="T43" fmla="*/ 217 h 419"/>
                <a:gd name="T44" fmla="*/ 232 w 448"/>
                <a:gd name="T45" fmla="*/ 170 h 419"/>
                <a:gd name="T46" fmla="*/ 259 w 448"/>
                <a:gd name="T47" fmla="*/ 148 h 419"/>
                <a:gd name="T48" fmla="*/ 333 w 448"/>
                <a:gd name="T49" fmla="*/ 125 h 419"/>
                <a:gd name="T50" fmla="*/ 371 w 448"/>
                <a:gd name="T51" fmla="*/ 112 h 419"/>
                <a:gd name="T52" fmla="*/ 460 w 448"/>
                <a:gd name="T53" fmla="*/ 43 h 419"/>
                <a:gd name="T54" fmla="*/ 472 w 448"/>
                <a:gd name="T55" fmla="*/ 8 h 419"/>
                <a:gd name="T56" fmla="*/ 548 w 448"/>
                <a:gd name="T57" fmla="*/ 19 h 419"/>
                <a:gd name="T58" fmla="*/ 586 w 448"/>
                <a:gd name="T59" fmla="*/ 8 h 419"/>
                <a:gd name="T60" fmla="*/ 586 w 448"/>
                <a:gd name="T61" fmla="*/ 19 h 419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448" h="419">
                  <a:moveTo>
                    <a:pt x="375" y="13"/>
                  </a:moveTo>
                  <a:cubicBezTo>
                    <a:pt x="370" y="29"/>
                    <a:pt x="364" y="46"/>
                    <a:pt x="359" y="62"/>
                  </a:cubicBezTo>
                  <a:cubicBezTo>
                    <a:pt x="356" y="71"/>
                    <a:pt x="369" y="79"/>
                    <a:pt x="375" y="87"/>
                  </a:cubicBezTo>
                  <a:cubicBezTo>
                    <a:pt x="393" y="109"/>
                    <a:pt x="408" y="122"/>
                    <a:pt x="416" y="151"/>
                  </a:cubicBezTo>
                  <a:cubicBezTo>
                    <a:pt x="441" y="238"/>
                    <a:pt x="402" y="116"/>
                    <a:pt x="440" y="233"/>
                  </a:cubicBezTo>
                  <a:cubicBezTo>
                    <a:pt x="443" y="241"/>
                    <a:pt x="448" y="257"/>
                    <a:pt x="448" y="257"/>
                  </a:cubicBezTo>
                  <a:cubicBezTo>
                    <a:pt x="443" y="265"/>
                    <a:pt x="439" y="274"/>
                    <a:pt x="432" y="281"/>
                  </a:cubicBezTo>
                  <a:cubicBezTo>
                    <a:pt x="425" y="288"/>
                    <a:pt x="411" y="288"/>
                    <a:pt x="408" y="297"/>
                  </a:cubicBezTo>
                  <a:cubicBezTo>
                    <a:pt x="406" y="303"/>
                    <a:pt x="421" y="346"/>
                    <a:pt x="424" y="354"/>
                  </a:cubicBezTo>
                  <a:cubicBezTo>
                    <a:pt x="421" y="362"/>
                    <a:pt x="422" y="373"/>
                    <a:pt x="416" y="379"/>
                  </a:cubicBezTo>
                  <a:cubicBezTo>
                    <a:pt x="387" y="409"/>
                    <a:pt x="373" y="360"/>
                    <a:pt x="359" y="346"/>
                  </a:cubicBezTo>
                  <a:cubicBezTo>
                    <a:pt x="343" y="330"/>
                    <a:pt x="331" y="329"/>
                    <a:pt x="311" y="322"/>
                  </a:cubicBezTo>
                  <a:cubicBezTo>
                    <a:pt x="282" y="349"/>
                    <a:pt x="301" y="336"/>
                    <a:pt x="246" y="354"/>
                  </a:cubicBezTo>
                  <a:cubicBezTo>
                    <a:pt x="238" y="357"/>
                    <a:pt x="221" y="362"/>
                    <a:pt x="221" y="362"/>
                  </a:cubicBezTo>
                  <a:cubicBezTo>
                    <a:pt x="186" y="339"/>
                    <a:pt x="178" y="337"/>
                    <a:pt x="165" y="379"/>
                  </a:cubicBezTo>
                  <a:cubicBezTo>
                    <a:pt x="168" y="387"/>
                    <a:pt x="177" y="396"/>
                    <a:pt x="173" y="403"/>
                  </a:cubicBezTo>
                  <a:cubicBezTo>
                    <a:pt x="169" y="411"/>
                    <a:pt x="157" y="409"/>
                    <a:pt x="148" y="411"/>
                  </a:cubicBezTo>
                  <a:cubicBezTo>
                    <a:pt x="132" y="414"/>
                    <a:pt x="116" y="416"/>
                    <a:pt x="100" y="419"/>
                  </a:cubicBezTo>
                  <a:cubicBezTo>
                    <a:pt x="60" y="409"/>
                    <a:pt x="55" y="401"/>
                    <a:pt x="43" y="362"/>
                  </a:cubicBezTo>
                  <a:cubicBezTo>
                    <a:pt x="112" y="316"/>
                    <a:pt x="54" y="242"/>
                    <a:pt x="10" y="200"/>
                  </a:cubicBezTo>
                  <a:cubicBezTo>
                    <a:pt x="72" y="180"/>
                    <a:pt x="0" y="209"/>
                    <a:pt x="51" y="168"/>
                  </a:cubicBezTo>
                  <a:cubicBezTo>
                    <a:pt x="66" y="156"/>
                    <a:pt x="89" y="156"/>
                    <a:pt x="108" y="151"/>
                  </a:cubicBezTo>
                  <a:cubicBezTo>
                    <a:pt x="139" y="104"/>
                    <a:pt x="106" y="144"/>
                    <a:pt x="148" y="119"/>
                  </a:cubicBezTo>
                  <a:cubicBezTo>
                    <a:pt x="155" y="115"/>
                    <a:pt x="158" y="106"/>
                    <a:pt x="165" y="103"/>
                  </a:cubicBezTo>
                  <a:cubicBezTo>
                    <a:pt x="180" y="96"/>
                    <a:pt x="197" y="92"/>
                    <a:pt x="213" y="87"/>
                  </a:cubicBezTo>
                  <a:cubicBezTo>
                    <a:pt x="221" y="84"/>
                    <a:pt x="238" y="78"/>
                    <a:pt x="238" y="78"/>
                  </a:cubicBezTo>
                  <a:cubicBezTo>
                    <a:pt x="249" y="46"/>
                    <a:pt x="263" y="40"/>
                    <a:pt x="294" y="30"/>
                  </a:cubicBezTo>
                  <a:cubicBezTo>
                    <a:pt x="297" y="22"/>
                    <a:pt x="294" y="8"/>
                    <a:pt x="302" y="5"/>
                  </a:cubicBezTo>
                  <a:cubicBezTo>
                    <a:pt x="318" y="0"/>
                    <a:pt x="334" y="13"/>
                    <a:pt x="351" y="13"/>
                  </a:cubicBezTo>
                  <a:cubicBezTo>
                    <a:pt x="359" y="13"/>
                    <a:pt x="367" y="5"/>
                    <a:pt x="375" y="5"/>
                  </a:cubicBezTo>
                  <a:cubicBezTo>
                    <a:pt x="378" y="5"/>
                    <a:pt x="375" y="10"/>
                    <a:pt x="375" y="13"/>
                  </a:cubicBezTo>
                  <a:close/>
                </a:path>
              </a:pathLst>
            </a:custGeom>
            <a:solidFill>
              <a:srgbClr val="00FF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8" name="Text Box 7"/>
            <p:cNvSpPr txBox="1">
              <a:spLocks noChangeArrowheads="1"/>
            </p:cNvSpPr>
            <p:nvPr/>
          </p:nvSpPr>
          <p:spPr bwMode="auto">
            <a:xfrm>
              <a:off x="1079" y="1311"/>
              <a:ext cx="223" cy="1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200" b="1" dirty="0" smtClean="0">
                  <a:solidFill>
                    <a:schemeClr val="tx1"/>
                  </a:solidFill>
                  <a:latin typeface="Arial" panose="020B0604020202020204" pitchFamily="34" charset="0"/>
                </a:rPr>
                <a:t>10</a:t>
              </a:r>
              <a:endPara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39" name="Freeform 8"/>
            <p:cNvSpPr>
              <a:spLocks/>
            </p:cNvSpPr>
            <p:nvPr/>
          </p:nvSpPr>
          <p:spPr bwMode="auto">
            <a:xfrm>
              <a:off x="1319" y="1586"/>
              <a:ext cx="819" cy="279"/>
            </a:xfrm>
            <a:custGeom>
              <a:avLst/>
              <a:gdLst>
                <a:gd name="T0" fmla="*/ 833 w 707"/>
                <a:gd name="T1" fmla="*/ 300 h 248"/>
                <a:gd name="T2" fmla="*/ 946 w 707"/>
                <a:gd name="T3" fmla="*/ 277 h 248"/>
                <a:gd name="T4" fmla="*/ 972 w 707"/>
                <a:gd name="T5" fmla="*/ 253 h 248"/>
                <a:gd name="T6" fmla="*/ 1047 w 707"/>
                <a:gd name="T7" fmla="*/ 231 h 248"/>
                <a:gd name="T8" fmla="*/ 1073 w 707"/>
                <a:gd name="T9" fmla="*/ 92 h 248"/>
                <a:gd name="T10" fmla="*/ 997 w 707"/>
                <a:gd name="T11" fmla="*/ 115 h 248"/>
                <a:gd name="T12" fmla="*/ 871 w 707"/>
                <a:gd name="T13" fmla="*/ 92 h 248"/>
                <a:gd name="T14" fmla="*/ 719 w 707"/>
                <a:gd name="T15" fmla="*/ 104 h 248"/>
                <a:gd name="T16" fmla="*/ 518 w 707"/>
                <a:gd name="T17" fmla="*/ 150 h 248"/>
                <a:gd name="T18" fmla="*/ 518 w 707"/>
                <a:gd name="T19" fmla="*/ 57 h 248"/>
                <a:gd name="T20" fmla="*/ 480 w 707"/>
                <a:gd name="T21" fmla="*/ 34 h 248"/>
                <a:gd name="T22" fmla="*/ 467 w 707"/>
                <a:gd name="T23" fmla="*/ 0 h 248"/>
                <a:gd name="T24" fmla="*/ 353 w 707"/>
                <a:gd name="T25" fmla="*/ 70 h 248"/>
                <a:gd name="T26" fmla="*/ 239 w 707"/>
                <a:gd name="T27" fmla="*/ 57 h 248"/>
                <a:gd name="T28" fmla="*/ 214 w 707"/>
                <a:gd name="T29" fmla="*/ 150 h 248"/>
                <a:gd name="T30" fmla="*/ 177 w 707"/>
                <a:gd name="T31" fmla="*/ 127 h 248"/>
                <a:gd name="T32" fmla="*/ 203 w 707"/>
                <a:gd name="T33" fmla="*/ 161 h 248"/>
                <a:gd name="T34" fmla="*/ 114 w 707"/>
                <a:gd name="T35" fmla="*/ 196 h 248"/>
                <a:gd name="T36" fmla="*/ 0 w 707"/>
                <a:gd name="T37" fmla="*/ 253 h 248"/>
                <a:gd name="T38" fmla="*/ 88 w 707"/>
                <a:gd name="T39" fmla="*/ 289 h 248"/>
                <a:gd name="T40" fmla="*/ 76 w 707"/>
                <a:gd name="T41" fmla="*/ 253 h 248"/>
                <a:gd name="T42" fmla="*/ 114 w 707"/>
                <a:gd name="T43" fmla="*/ 231 h 248"/>
                <a:gd name="T44" fmla="*/ 138 w 707"/>
                <a:gd name="T45" fmla="*/ 196 h 248"/>
                <a:gd name="T46" fmla="*/ 253 w 707"/>
                <a:gd name="T47" fmla="*/ 161 h 248"/>
                <a:gd name="T48" fmla="*/ 353 w 707"/>
                <a:gd name="T49" fmla="*/ 264 h 248"/>
                <a:gd name="T50" fmla="*/ 392 w 707"/>
                <a:gd name="T51" fmla="*/ 253 h 248"/>
                <a:gd name="T52" fmla="*/ 341 w 707"/>
                <a:gd name="T53" fmla="*/ 161 h 248"/>
                <a:gd name="T54" fmla="*/ 430 w 707"/>
                <a:gd name="T55" fmla="*/ 104 h 248"/>
                <a:gd name="T56" fmla="*/ 492 w 707"/>
                <a:gd name="T57" fmla="*/ 208 h 248"/>
                <a:gd name="T58" fmla="*/ 531 w 707"/>
                <a:gd name="T59" fmla="*/ 231 h 248"/>
                <a:gd name="T60" fmla="*/ 492 w 707"/>
                <a:gd name="T61" fmla="*/ 242 h 248"/>
                <a:gd name="T62" fmla="*/ 454 w 707"/>
                <a:gd name="T63" fmla="*/ 231 h 248"/>
                <a:gd name="T64" fmla="*/ 542 w 707"/>
                <a:gd name="T65" fmla="*/ 277 h 248"/>
                <a:gd name="T66" fmla="*/ 607 w 707"/>
                <a:gd name="T67" fmla="*/ 289 h 248"/>
                <a:gd name="T68" fmla="*/ 644 w 707"/>
                <a:gd name="T69" fmla="*/ 312 h 248"/>
                <a:gd name="T70" fmla="*/ 680 w 707"/>
                <a:gd name="T71" fmla="*/ 323 h 248"/>
                <a:gd name="T72" fmla="*/ 769 w 707"/>
                <a:gd name="T73" fmla="*/ 312 h 248"/>
                <a:gd name="T74" fmla="*/ 806 w 707"/>
                <a:gd name="T75" fmla="*/ 323 h 248"/>
                <a:gd name="T76" fmla="*/ 833 w 707"/>
                <a:gd name="T77" fmla="*/ 300 h 248"/>
                <a:gd name="T78" fmla="*/ 871 w 707"/>
                <a:gd name="T79" fmla="*/ 289 h 248"/>
                <a:gd name="T80" fmla="*/ 833 w 707"/>
                <a:gd name="T81" fmla="*/ 300 h 248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707" h="248">
                  <a:moveTo>
                    <a:pt x="536" y="211"/>
                  </a:moveTo>
                  <a:cubicBezTo>
                    <a:pt x="574" y="186"/>
                    <a:pt x="568" y="208"/>
                    <a:pt x="609" y="195"/>
                  </a:cubicBezTo>
                  <a:cubicBezTo>
                    <a:pt x="614" y="189"/>
                    <a:pt x="618" y="182"/>
                    <a:pt x="625" y="178"/>
                  </a:cubicBezTo>
                  <a:cubicBezTo>
                    <a:pt x="640" y="170"/>
                    <a:pt x="673" y="162"/>
                    <a:pt x="673" y="162"/>
                  </a:cubicBezTo>
                  <a:cubicBezTo>
                    <a:pt x="707" y="130"/>
                    <a:pt x="697" y="114"/>
                    <a:pt x="690" y="65"/>
                  </a:cubicBezTo>
                  <a:cubicBezTo>
                    <a:pt x="674" y="70"/>
                    <a:pt x="658" y="84"/>
                    <a:pt x="641" y="81"/>
                  </a:cubicBezTo>
                  <a:cubicBezTo>
                    <a:pt x="614" y="76"/>
                    <a:pt x="560" y="65"/>
                    <a:pt x="560" y="65"/>
                  </a:cubicBezTo>
                  <a:cubicBezTo>
                    <a:pt x="521" y="73"/>
                    <a:pt x="500" y="64"/>
                    <a:pt x="463" y="73"/>
                  </a:cubicBezTo>
                  <a:cubicBezTo>
                    <a:pt x="415" y="61"/>
                    <a:pt x="373" y="78"/>
                    <a:pt x="333" y="105"/>
                  </a:cubicBezTo>
                  <a:cubicBezTo>
                    <a:pt x="351" y="50"/>
                    <a:pt x="361" y="69"/>
                    <a:pt x="333" y="40"/>
                  </a:cubicBezTo>
                  <a:cubicBezTo>
                    <a:pt x="277" y="55"/>
                    <a:pt x="308" y="57"/>
                    <a:pt x="308" y="24"/>
                  </a:cubicBezTo>
                  <a:cubicBezTo>
                    <a:pt x="308" y="16"/>
                    <a:pt x="303" y="8"/>
                    <a:pt x="300" y="0"/>
                  </a:cubicBezTo>
                  <a:cubicBezTo>
                    <a:pt x="244" y="11"/>
                    <a:pt x="263" y="13"/>
                    <a:pt x="227" y="49"/>
                  </a:cubicBezTo>
                  <a:cubicBezTo>
                    <a:pt x="191" y="35"/>
                    <a:pt x="191" y="53"/>
                    <a:pt x="154" y="40"/>
                  </a:cubicBezTo>
                  <a:cubicBezTo>
                    <a:pt x="124" y="72"/>
                    <a:pt x="153" y="61"/>
                    <a:pt x="138" y="105"/>
                  </a:cubicBezTo>
                  <a:cubicBezTo>
                    <a:pt x="130" y="100"/>
                    <a:pt x="121" y="82"/>
                    <a:pt x="114" y="89"/>
                  </a:cubicBezTo>
                  <a:cubicBezTo>
                    <a:pt x="107" y="96"/>
                    <a:pt x="130" y="103"/>
                    <a:pt x="130" y="113"/>
                  </a:cubicBezTo>
                  <a:cubicBezTo>
                    <a:pt x="130" y="135"/>
                    <a:pt x="76" y="137"/>
                    <a:pt x="73" y="138"/>
                  </a:cubicBezTo>
                  <a:cubicBezTo>
                    <a:pt x="60" y="176"/>
                    <a:pt x="39" y="170"/>
                    <a:pt x="0" y="178"/>
                  </a:cubicBezTo>
                  <a:cubicBezTo>
                    <a:pt x="25" y="205"/>
                    <a:pt x="20" y="215"/>
                    <a:pt x="57" y="203"/>
                  </a:cubicBezTo>
                  <a:cubicBezTo>
                    <a:pt x="54" y="195"/>
                    <a:pt x="46" y="186"/>
                    <a:pt x="49" y="178"/>
                  </a:cubicBezTo>
                  <a:cubicBezTo>
                    <a:pt x="52" y="169"/>
                    <a:pt x="66" y="169"/>
                    <a:pt x="73" y="162"/>
                  </a:cubicBezTo>
                  <a:cubicBezTo>
                    <a:pt x="80" y="155"/>
                    <a:pt x="81" y="143"/>
                    <a:pt x="89" y="138"/>
                  </a:cubicBezTo>
                  <a:cubicBezTo>
                    <a:pt x="111" y="125"/>
                    <a:pt x="138" y="122"/>
                    <a:pt x="162" y="113"/>
                  </a:cubicBezTo>
                  <a:cubicBezTo>
                    <a:pt x="176" y="156"/>
                    <a:pt x="183" y="171"/>
                    <a:pt x="227" y="186"/>
                  </a:cubicBezTo>
                  <a:cubicBezTo>
                    <a:pt x="246" y="205"/>
                    <a:pt x="294" y="222"/>
                    <a:pt x="252" y="178"/>
                  </a:cubicBezTo>
                  <a:cubicBezTo>
                    <a:pt x="243" y="151"/>
                    <a:pt x="228" y="140"/>
                    <a:pt x="219" y="113"/>
                  </a:cubicBezTo>
                  <a:cubicBezTo>
                    <a:pt x="263" y="99"/>
                    <a:pt x="233" y="87"/>
                    <a:pt x="276" y="73"/>
                  </a:cubicBezTo>
                  <a:cubicBezTo>
                    <a:pt x="330" y="91"/>
                    <a:pt x="292" y="104"/>
                    <a:pt x="317" y="146"/>
                  </a:cubicBezTo>
                  <a:cubicBezTo>
                    <a:pt x="322" y="154"/>
                    <a:pt x="333" y="157"/>
                    <a:pt x="341" y="162"/>
                  </a:cubicBezTo>
                  <a:cubicBezTo>
                    <a:pt x="333" y="165"/>
                    <a:pt x="325" y="170"/>
                    <a:pt x="317" y="170"/>
                  </a:cubicBezTo>
                  <a:cubicBezTo>
                    <a:pt x="308" y="170"/>
                    <a:pt x="292" y="153"/>
                    <a:pt x="292" y="162"/>
                  </a:cubicBezTo>
                  <a:cubicBezTo>
                    <a:pt x="292" y="184"/>
                    <a:pt x="338" y="192"/>
                    <a:pt x="349" y="195"/>
                  </a:cubicBezTo>
                  <a:cubicBezTo>
                    <a:pt x="384" y="248"/>
                    <a:pt x="343" y="203"/>
                    <a:pt x="390" y="203"/>
                  </a:cubicBezTo>
                  <a:cubicBezTo>
                    <a:pt x="400" y="203"/>
                    <a:pt x="405" y="215"/>
                    <a:pt x="414" y="219"/>
                  </a:cubicBezTo>
                  <a:cubicBezTo>
                    <a:pt x="422" y="223"/>
                    <a:pt x="430" y="224"/>
                    <a:pt x="438" y="227"/>
                  </a:cubicBezTo>
                  <a:cubicBezTo>
                    <a:pt x="457" y="224"/>
                    <a:pt x="476" y="219"/>
                    <a:pt x="495" y="219"/>
                  </a:cubicBezTo>
                  <a:cubicBezTo>
                    <a:pt x="503" y="219"/>
                    <a:pt x="511" y="229"/>
                    <a:pt x="519" y="227"/>
                  </a:cubicBezTo>
                  <a:cubicBezTo>
                    <a:pt x="527" y="226"/>
                    <a:pt x="529" y="215"/>
                    <a:pt x="536" y="211"/>
                  </a:cubicBezTo>
                  <a:cubicBezTo>
                    <a:pt x="543" y="207"/>
                    <a:pt x="560" y="203"/>
                    <a:pt x="560" y="203"/>
                  </a:cubicBezTo>
                  <a:cubicBezTo>
                    <a:pt x="560" y="203"/>
                    <a:pt x="544" y="208"/>
                    <a:pt x="536" y="211"/>
                  </a:cubicBezTo>
                  <a:close/>
                </a:path>
              </a:pathLst>
            </a:custGeom>
            <a:solidFill>
              <a:srgbClr val="D60093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40" name="Text Box 9"/>
            <p:cNvSpPr txBox="1">
              <a:spLocks noChangeArrowheads="1"/>
            </p:cNvSpPr>
            <p:nvPr/>
          </p:nvSpPr>
          <p:spPr bwMode="auto">
            <a:xfrm>
              <a:off x="1536" y="1570"/>
              <a:ext cx="860" cy="1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 smtClean="0">
                  <a:solidFill>
                    <a:schemeClr val="tx1"/>
                  </a:solidFill>
                  <a:latin typeface="Arial" panose="020B0604020202020204" pitchFamily="34" charset="0"/>
                </a:rPr>
                <a:t>11</a:t>
              </a:r>
              <a:endPara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41" name="Freeform 10"/>
            <p:cNvSpPr>
              <a:spLocks/>
            </p:cNvSpPr>
            <p:nvPr/>
          </p:nvSpPr>
          <p:spPr bwMode="auto">
            <a:xfrm>
              <a:off x="614" y="1540"/>
              <a:ext cx="2419" cy="994"/>
            </a:xfrm>
            <a:custGeom>
              <a:avLst/>
              <a:gdLst>
                <a:gd name="T0" fmla="*/ 1771 w 2089"/>
                <a:gd name="T1" fmla="*/ 393 h 881"/>
                <a:gd name="T2" fmla="*/ 1934 w 2089"/>
                <a:gd name="T3" fmla="*/ 322 h 881"/>
                <a:gd name="T4" fmla="*/ 1996 w 2089"/>
                <a:gd name="T5" fmla="*/ 159 h 881"/>
                <a:gd name="T6" fmla="*/ 2134 w 2089"/>
                <a:gd name="T7" fmla="*/ 205 h 881"/>
                <a:gd name="T8" fmla="*/ 2249 w 2089"/>
                <a:gd name="T9" fmla="*/ 205 h 881"/>
                <a:gd name="T10" fmla="*/ 2273 w 2089"/>
                <a:gd name="T11" fmla="*/ 334 h 881"/>
                <a:gd name="T12" fmla="*/ 2400 w 2089"/>
                <a:gd name="T13" fmla="*/ 404 h 881"/>
                <a:gd name="T14" fmla="*/ 2400 w 2089"/>
                <a:gd name="T15" fmla="*/ 239 h 881"/>
                <a:gd name="T16" fmla="*/ 2601 w 2089"/>
                <a:gd name="T17" fmla="*/ 67 h 881"/>
                <a:gd name="T18" fmla="*/ 2676 w 2089"/>
                <a:gd name="T19" fmla="*/ 148 h 881"/>
                <a:gd name="T20" fmla="*/ 2815 w 2089"/>
                <a:gd name="T21" fmla="*/ 170 h 881"/>
                <a:gd name="T22" fmla="*/ 2991 w 2089"/>
                <a:gd name="T23" fmla="*/ 78 h 881"/>
                <a:gd name="T24" fmla="*/ 3182 w 2089"/>
                <a:gd name="T25" fmla="*/ 19 h 881"/>
                <a:gd name="T26" fmla="*/ 3243 w 2089"/>
                <a:gd name="T27" fmla="*/ 112 h 881"/>
                <a:gd name="T28" fmla="*/ 3029 w 2089"/>
                <a:gd name="T29" fmla="*/ 254 h 881"/>
                <a:gd name="T30" fmla="*/ 3017 w 2089"/>
                <a:gd name="T31" fmla="*/ 358 h 881"/>
                <a:gd name="T32" fmla="*/ 3017 w 2089"/>
                <a:gd name="T33" fmla="*/ 463 h 881"/>
                <a:gd name="T34" fmla="*/ 3029 w 2089"/>
                <a:gd name="T35" fmla="*/ 463 h 881"/>
                <a:gd name="T36" fmla="*/ 3041 w 2089"/>
                <a:gd name="T37" fmla="*/ 684 h 881"/>
                <a:gd name="T38" fmla="*/ 2953 w 2089"/>
                <a:gd name="T39" fmla="*/ 835 h 881"/>
                <a:gd name="T40" fmla="*/ 2791 w 2089"/>
                <a:gd name="T41" fmla="*/ 800 h 881"/>
                <a:gd name="T42" fmla="*/ 2499 w 2089"/>
                <a:gd name="T43" fmla="*/ 729 h 881"/>
                <a:gd name="T44" fmla="*/ 2387 w 2089"/>
                <a:gd name="T45" fmla="*/ 741 h 881"/>
                <a:gd name="T46" fmla="*/ 2211 w 2089"/>
                <a:gd name="T47" fmla="*/ 625 h 881"/>
                <a:gd name="T48" fmla="*/ 2361 w 2089"/>
                <a:gd name="T49" fmla="*/ 835 h 881"/>
                <a:gd name="T50" fmla="*/ 2514 w 2089"/>
                <a:gd name="T51" fmla="*/ 811 h 881"/>
                <a:gd name="T52" fmla="*/ 2564 w 2089"/>
                <a:gd name="T53" fmla="*/ 999 h 881"/>
                <a:gd name="T54" fmla="*/ 2387 w 2089"/>
                <a:gd name="T55" fmla="*/ 1115 h 881"/>
                <a:gd name="T56" fmla="*/ 2097 w 2089"/>
                <a:gd name="T57" fmla="*/ 1231 h 881"/>
                <a:gd name="T58" fmla="*/ 2022 w 2089"/>
                <a:gd name="T59" fmla="*/ 1265 h 881"/>
                <a:gd name="T60" fmla="*/ 1920 w 2089"/>
                <a:gd name="T61" fmla="*/ 1010 h 881"/>
                <a:gd name="T62" fmla="*/ 1859 w 2089"/>
                <a:gd name="T63" fmla="*/ 871 h 881"/>
                <a:gd name="T64" fmla="*/ 1796 w 2089"/>
                <a:gd name="T65" fmla="*/ 823 h 881"/>
                <a:gd name="T66" fmla="*/ 1670 w 2089"/>
                <a:gd name="T67" fmla="*/ 718 h 881"/>
                <a:gd name="T68" fmla="*/ 1758 w 2089"/>
                <a:gd name="T69" fmla="*/ 929 h 881"/>
                <a:gd name="T70" fmla="*/ 1531 w 2089"/>
                <a:gd name="T71" fmla="*/ 905 h 881"/>
                <a:gd name="T72" fmla="*/ 1341 w 2089"/>
                <a:gd name="T73" fmla="*/ 741 h 881"/>
                <a:gd name="T74" fmla="*/ 1102 w 2089"/>
                <a:gd name="T75" fmla="*/ 695 h 881"/>
                <a:gd name="T76" fmla="*/ 763 w 2089"/>
                <a:gd name="T77" fmla="*/ 741 h 881"/>
                <a:gd name="T78" fmla="*/ 586 w 2089"/>
                <a:gd name="T79" fmla="*/ 648 h 881"/>
                <a:gd name="T80" fmla="*/ 43 w 2089"/>
                <a:gd name="T81" fmla="*/ 695 h 881"/>
                <a:gd name="T82" fmla="*/ 19 w 2089"/>
                <a:gd name="T83" fmla="*/ 648 h 881"/>
                <a:gd name="T84" fmla="*/ 119 w 2089"/>
                <a:gd name="T85" fmla="*/ 474 h 881"/>
                <a:gd name="T86" fmla="*/ 358 w 2089"/>
                <a:gd name="T87" fmla="*/ 426 h 881"/>
                <a:gd name="T88" fmla="*/ 698 w 2089"/>
                <a:gd name="T89" fmla="*/ 334 h 881"/>
                <a:gd name="T90" fmla="*/ 775 w 2089"/>
                <a:gd name="T91" fmla="*/ 485 h 881"/>
                <a:gd name="T92" fmla="*/ 976 w 2089"/>
                <a:gd name="T93" fmla="*/ 530 h 881"/>
                <a:gd name="T94" fmla="*/ 1039 w 2089"/>
                <a:gd name="T95" fmla="*/ 568 h 881"/>
                <a:gd name="T96" fmla="*/ 1139 w 2089"/>
                <a:gd name="T97" fmla="*/ 636 h 881"/>
                <a:gd name="T98" fmla="*/ 1280 w 2089"/>
                <a:gd name="T99" fmla="*/ 519 h 881"/>
                <a:gd name="T100" fmla="*/ 1569 w 2089"/>
                <a:gd name="T101" fmla="*/ 614 h 881"/>
                <a:gd name="T102" fmla="*/ 1732 w 2089"/>
                <a:gd name="T103" fmla="*/ 474 h 881"/>
                <a:gd name="T104" fmla="*/ 1819 w 2089"/>
                <a:gd name="T105" fmla="*/ 393 h 881"/>
                <a:gd name="T106" fmla="*/ 1796 w 2089"/>
                <a:gd name="T107" fmla="*/ 463 h 881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2089" h="881">
                  <a:moveTo>
                    <a:pt x="1083" y="273"/>
                  </a:moveTo>
                  <a:cubicBezTo>
                    <a:pt x="1111" y="315"/>
                    <a:pt x="1097" y="287"/>
                    <a:pt x="1140" y="273"/>
                  </a:cubicBezTo>
                  <a:cubicBezTo>
                    <a:pt x="1166" y="235"/>
                    <a:pt x="1144" y="255"/>
                    <a:pt x="1197" y="240"/>
                  </a:cubicBezTo>
                  <a:cubicBezTo>
                    <a:pt x="1213" y="235"/>
                    <a:pt x="1245" y="224"/>
                    <a:pt x="1245" y="224"/>
                  </a:cubicBezTo>
                  <a:cubicBezTo>
                    <a:pt x="1265" y="206"/>
                    <a:pt x="1268" y="187"/>
                    <a:pt x="1286" y="167"/>
                  </a:cubicBezTo>
                  <a:cubicBezTo>
                    <a:pt x="1273" y="129"/>
                    <a:pt x="1241" y="126"/>
                    <a:pt x="1286" y="111"/>
                  </a:cubicBezTo>
                  <a:cubicBezTo>
                    <a:pt x="1322" y="123"/>
                    <a:pt x="1314" y="139"/>
                    <a:pt x="1351" y="151"/>
                  </a:cubicBezTo>
                  <a:cubicBezTo>
                    <a:pt x="1359" y="148"/>
                    <a:pt x="1367" y="147"/>
                    <a:pt x="1375" y="143"/>
                  </a:cubicBezTo>
                  <a:cubicBezTo>
                    <a:pt x="1384" y="139"/>
                    <a:pt x="1390" y="127"/>
                    <a:pt x="1400" y="127"/>
                  </a:cubicBezTo>
                  <a:cubicBezTo>
                    <a:pt x="1417" y="127"/>
                    <a:pt x="1448" y="143"/>
                    <a:pt x="1448" y="143"/>
                  </a:cubicBezTo>
                  <a:cubicBezTo>
                    <a:pt x="1445" y="167"/>
                    <a:pt x="1436" y="192"/>
                    <a:pt x="1440" y="216"/>
                  </a:cubicBezTo>
                  <a:cubicBezTo>
                    <a:pt x="1442" y="225"/>
                    <a:pt x="1458" y="225"/>
                    <a:pt x="1464" y="232"/>
                  </a:cubicBezTo>
                  <a:cubicBezTo>
                    <a:pt x="1499" y="276"/>
                    <a:pt x="1426" y="249"/>
                    <a:pt x="1521" y="265"/>
                  </a:cubicBezTo>
                  <a:cubicBezTo>
                    <a:pt x="1529" y="270"/>
                    <a:pt x="1538" y="287"/>
                    <a:pt x="1546" y="281"/>
                  </a:cubicBezTo>
                  <a:cubicBezTo>
                    <a:pt x="1559" y="270"/>
                    <a:pt x="1562" y="232"/>
                    <a:pt x="1562" y="232"/>
                  </a:cubicBezTo>
                  <a:cubicBezTo>
                    <a:pt x="1549" y="192"/>
                    <a:pt x="1531" y="208"/>
                    <a:pt x="1546" y="167"/>
                  </a:cubicBezTo>
                  <a:cubicBezTo>
                    <a:pt x="1535" y="137"/>
                    <a:pt x="1504" y="111"/>
                    <a:pt x="1554" y="127"/>
                  </a:cubicBezTo>
                  <a:cubicBezTo>
                    <a:pt x="1601" y="96"/>
                    <a:pt x="1620" y="60"/>
                    <a:pt x="1675" y="46"/>
                  </a:cubicBezTo>
                  <a:cubicBezTo>
                    <a:pt x="1689" y="49"/>
                    <a:pt x="1707" y="43"/>
                    <a:pt x="1716" y="54"/>
                  </a:cubicBezTo>
                  <a:cubicBezTo>
                    <a:pt x="1727" y="67"/>
                    <a:pt x="1717" y="88"/>
                    <a:pt x="1724" y="103"/>
                  </a:cubicBezTo>
                  <a:cubicBezTo>
                    <a:pt x="1728" y="112"/>
                    <a:pt x="1740" y="114"/>
                    <a:pt x="1748" y="119"/>
                  </a:cubicBezTo>
                  <a:cubicBezTo>
                    <a:pt x="1764" y="166"/>
                    <a:pt x="1782" y="139"/>
                    <a:pt x="1813" y="119"/>
                  </a:cubicBezTo>
                  <a:cubicBezTo>
                    <a:pt x="1830" y="93"/>
                    <a:pt x="1850" y="82"/>
                    <a:pt x="1878" y="70"/>
                  </a:cubicBezTo>
                  <a:cubicBezTo>
                    <a:pt x="1894" y="63"/>
                    <a:pt x="1927" y="54"/>
                    <a:pt x="1927" y="54"/>
                  </a:cubicBezTo>
                  <a:cubicBezTo>
                    <a:pt x="1945" y="26"/>
                    <a:pt x="1952" y="15"/>
                    <a:pt x="1984" y="5"/>
                  </a:cubicBezTo>
                  <a:cubicBezTo>
                    <a:pt x="2006" y="8"/>
                    <a:pt x="2031" y="0"/>
                    <a:pt x="2049" y="13"/>
                  </a:cubicBezTo>
                  <a:cubicBezTo>
                    <a:pt x="2063" y="23"/>
                    <a:pt x="2051" y="52"/>
                    <a:pt x="2065" y="62"/>
                  </a:cubicBezTo>
                  <a:cubicBezTo>
                    <a:pt x="2073" y="67"/>
                    <a:pt x="2081" y="73"/>
                    <a:pt x="2089" y="78"/>
                  </a:cubicBezTo>
                  <a:cubicBezTo>
                    <a:pt x="2043" y="108"/>
                    <a:pt x="2063" y="109"/>
                    <a:pt x="2000" y="119"/>
                  </a:cubicBezTo>
                  <a:cubicBezTo>
                    <a:pt x="1964" y="131"/>
                    <a:pt x="1971" y="144"/>
                    <a:pt x="1951" y="176"/>
                  </a:cubicBezTo>
                  <a:cubicBezTo>
                    <a:pt x="1954" y="184"/>
                    <a:pt x="1960" y="192"/>
                    <a:pt x="1959" y="200"/>
                  </a:cubicBezTo>
                  <a:cubicBezTo>
                    <a:pt x="1957" y="217"/>
                    <a:pt x="1943" y="249"/>
                    <a:pt x="1943" y="249"/>
                  </a:cubicBezTo>
                  <a:cubicBezTo>
                    <a:pt x="1948" y="265"/>
                    <a:pt x="1954" y="281"/>
                    <a:pt x="1959" y="297"/>
                  </a:cubicBezTo>
                  <a:cubicBezTo>
                    <a:pt x="1962" y="306"/>
                    <a:pt x="1947" y="313"/>
                    <a:pt x="1943" y="322"/>
                  </a:cubicBezTo>
                  <a:cubicBezTo>
                    <a:pt x="1939" y="330"/>
                    <a:pt x="1930" y="353"/>
                    <a:pt x="1935" y="346"/>
                  </a:cubicBezTo>
                  <a:cubicBezTo>
                    <a:pt x="1940" y="338"/>
                    <a:pt x="1951" y="322"/>
                    <a:pt x="1951" y="322"/>
                  </a:cubicBezTo>
                  <a:cubicBezTo>
                    <a:pt x="2000" y="332"/>
                    <a:pt x="2015" y="331"/>
                    <a:pt x="1984" y="378"/>
                  </a:cubicBezTo>
                  <a:cubicBezTo>
                    <a:pt x="1982" y="388"/>
                    <a:pt x="1966" y="467"/>
                    <a:pt x="1959" y="476"/>
                  </a:cubicBezTo>
                  <a:cubicBezTo>
                    <a:pt x="1954" y="483"/>
                    <a:pt x="1943" y="481"/>
                    <a:pt x="1935" y="484"/>
                  </a:cubicBezTo>
                  <a:cubicBezTo>
                    <a:pt x="1923" y="521"/>
                    <a:pt x="1910" y="540"/>
                    <a:pt x="1902" y="581"/>
                  </a:cubicBezTo>
                  <a:cubicBezTo>
                    <a:pt x="1883" y="578"/>
                    <a:pt x="1864" y="577"/>
                    <a:pt x="1846" y="573"/>
                  </a:cubicBezTo>
                  <a:cubicBezTo>
                    <a:pt x="1829" y="569"/>
                    <a:pt x="1797" y="557"/>
                    <a:pt x="1797" y="557"/>
                  </a:cubicBezTo>
                  <a:cubicBezTo>
                    <a:pt x="1748" y="573"/>
                    <a:pt x="1693" y="556"/>
                    <a:pt x="1643" y="549"/>
                  </a:cubicBezTo>
                  <a:cubicBezTo>
                    <a:pt x="1641" y="546"/>
                    <a:pt x="1620" y="508"/>
                    <a:pt x="1610" y="508"/>
                  </a:cubicBezTo>
                  <a:cubicBezTo>
                    <a:pt x="1593" y="508"/>
                    <a:pt x="1562" y="524"/>
                    <a:pt x="1562" y="524"/>
                  </a:cubicBezTo>
                  <a:cubicBezTo>
                    <a:pt x="1554" y="521"/>
                    <a:pt x="1543" y="522"/>
                    <a:pt x="1537" y="516"/>
                  </a:cubicBezTo>
                  <a:cubicBezTo>
                    <a:pt x="1523" y="503"/>
                    <a:pt x="1505" y="468"/>
                    <a:pt x="1505" y="468"/>
                  </a:cubicBezTo>
                  <a:cubicBezTo>
                    <a:pt x="1491" y="411"/>
                    <a:pt x="1481" y="426"/>
                    <a:pt x="1424" y="435"/>
                  </a:cubicBezTo>
                  <a:cubicBezTo>
                    <a:pt x="1437" y="488"/>
                    <a:pt x="1439" y="460"/>
                    <a:pt x="1473" y="492"/>
                  </a:cubicBezTo>
                  <a:cubicBezTo>
                    <a:pt x="1488" y="538"/>
                    <a:pt x="1484" y="557"/>
                    <a:pt x="1521" y="581"/>
                  </a:cubicBezTo>
                  <a:cubicBezTo>
                    <a:pt x="1531" y="613"/>
                    <a:pt x="1524" y="618"/>
                    <a:pt x="1570" y="597"/>
                  </a:cubicBezTo>
                  <a:cubicBezTo>
                    <a:pt x="1588" y="589"/>
                    <a:pt x="1619" y="565"/>
                    <a:pt x="1619" y="565"/>
                  </a:cubicBezTo>
                  <a:cubicBezTo>
                    <a:pt x="1660" y="592"/>
                    <a:pt x="1639" y="614"/>
                    <a:pt x="1683" y="597"/>
                  </a:cubicBezTo>
                  <a:cubicBezTo>
                    <a:pt x="1701" y="650"/>
                    <a:pt x="1716" y="673"/>
                    <a:pt x="1651" y="695"/>
                  </a:cubicBezTo>
                  <a:cubicBezTo>
                    <a:pt x="1630" y="759"/>
                    <a:pt x="1651" y="738"/>
                    <a:pt x="1586" y="760"/>
                  </a:cubicBezTo>
                  <a:cubicBezTo>
                    <a:pt x="1570" y="766"/>
                    <a:pt x="1537" y="776"/>
                    <a:pt x="1537" y="776"/>
                  </a:cubicBezTo>
                  <a:cubicBezTo>
                    <a:pt x="1491" y="807"/>
                    <a:pt x="1460" y="816"/>
                    <a:pt x="1408" y="833"/>
                  </a:cubicBezTo>
                  <a:cubicBezTo>
                    <a:pt x="1373" y="866"/>
                    <a:pt x="1413" y="834"/>
                    <a:pt x="1351" y="857"/>
                  </a:cubicBezTo>
                  <a:cubicBezTo>
                    <a:pt x="1342" y="860"/>
                    <a:pt x="1335" y="869"/>
                    <a:pt x="1326" y="873"/>
                  </a:cubicBezTo>
                  <a:cubicBezTo>
                    <a:pt x="1318" y="877"/>
                    <a:pt x="1310" y="878"/>
                    <a:pt x="1302" y="881"/>
                  </a:cubicBezTo>
                  <a:cubicBezTo>
                    <a:pt x="1283" y="824"/>
                    <a:pt x="1319" y="787"/>
                    <a:pt x="1270" y="735"/>
                  </a:cubicBezTo>
                  <a:cubicBezTo>
                    <a:pt x="1253" y="683"/>
                    <a:pt x="1277" y="734"/>
                    <a:pt x="1237" y="703"/>
                  </a:cubicBezTo>
                  <a:cubicBezTo>
                    <a:pt x="1223" y="692"/>
                    <a:pt x="1217" y="675"/>
                    <a:pt x="1205" y="662"/>
                  </a:cubicBezTo>
                  <a:cubicBezTo>
                    <a:pt x="1202" y="643"/>
                    <a:pt x="1206" y="623"/>
                    <a:pt x="1197" y="606"/>
                  </a:cubicBezTo>
                  <a:cubicBezTo>
                    <a:pt x="1193" y="598"/>
                    <a:pt x="1179" y="603"/>
                    <a:pt x="1172" y="597"/>
                  </a:cubicBezTo>
                  <a:cubicBezTo>
                    <a:pt x="1165" y="591"/>
                    <a:pt x="1160" y="582"/>
                    <a:pt x="1156" y="573"/>
                  </a:cubicBezTo>
                  <a:cubicBezTo>
                    <a:pt x="1123" y="498"/>
                    <a:pt x="1155" y="545"/>
                    <a:pt x="1099" y="492"/>
                  </a:cubicBezTo>
                  <a:cubicBezTo>
                    <a:pt x="1091" y="495"/>
                    <a:pt x="1076" y="492"/>
                    <a:pt x="1075" y="500"/>
                  </a:cubicBezTo>
                  <a:cubicBezTo>
                    <a:pt x="1070" y="532"/>
                    <a:pt x="1095" y="549"/>
                    <a:pt x="1107" y="573"/>
                  </a:cubicBezTo>
                  <a:cubicBezTo>
                    <a:pt x="1119" y="596"/>
                    <a:pt x="1124" y="622"/>
                    <a:pt x="1132" y="646"/>
                  </a:cubicBezTo>
                  <a:cubicBezTo>
                    <a:pt x="1138" y="664"/>
                    <a:pt x="1094" y="641"/>
                    <a:pt x="1075" y="638"/>
                  </a:cubicBezTo>
                  <a:cubicBezTo>
                    <a:pt x="1044" y="648"/>
                    <a:pt x="1018" y="639"/>
                    <a:pt x="986" y="630"/>
                  </a:cubicBezTo>
                  <a:cubicBezTo>
                    <a:pt x="969" y="626"/>
                    <a:pt x="937" y="614"/>
                    <a:pt x="937" y="614"/>
                  </a:cubicBezTo>
                  <a:cubicBezTo>
                    <a:pt x="911" y="586"/>
                    <a:pt x="899" y="534"/>
                    <a:pt x="864" y="516"/>
                  </a:cubicBezTo>
                  <a:cubicBezTo>
                    <a:pt x="822" y="495"/>
                    <a:pt x="780" y="497"/>
                    <a:pt x="734" y="492"/>
                  </a:cubicBezTo>
                  <a:cubicBezTo>
                    <a:pt x="726" y="489"/>
                    <a:pt x="718" y="483"/>
                    <a:pt x="710" y="484"/>
                  </a:cubicBezTo>
                  <a:cubicBezTo>
                    <a:pt x="675" y="488"/>
                    <a:pt x="593" y="519"/>
                    <a:pt x="556" y="533"/>
                  </a:cubicBezTo>
                  <a:cubicBezTo>
                    <a:pt x="494" y="511"/>
                    <a:pt x="577" y="539"/>
                    <a:pt x="491" y="516"/>
                  </a:cubicBezTo>
                  <a:cubicBezTo>
                    <a:pt x="474" y="512"/>
                    <a:pt x="442" y="500"/>
                    <a:pt x="442" y="500"/>
                  </a:cubicBezTo>
                  <a:cubicBezTo>
                    <a:pt x="387" y="464"/>
                    <a:pt x="408" y="482"/>
                    <a:pt x="377" y="451"/>
                  </a:cubicBezTo>
                  <a:cubicBezTo>
                    <a:pt x="299" y="454"/>
                    <a:pt x="220" y="453"/>
                    <a:pt x="142" y="460"/>
                  </a:cubicBezTo>
                  <a:cubicBezTo>
                    <a:pt x="103" y="463"/>
                    <a:pt x="67" y="479"/>
                    <a:pt x="28" y="484"/>
                  </a:cubicBezTo>
                  <a:cubicBezTo>
                    <a:pt x="20" y="481"/>
                    <a:pt x="8" y="484"/>
                    <a:pt x="4" y="476"/>
                  </a:cubicBezTo>
                  <a:cubicBezTo>
                    <a:pt x="0" y="468"/>
                    <a:pt x="10" y="459"/>
                    <a:pt x="12" y="451"/>
                  </a:cubicBezTo>
                  <a:cubicBezTo>
                    <a:pt x="24" y="401"/>
                    <a:pt x="8" y="422"/>
                    <a:pt x="37" y="395"/>
                  </a:cubicBezTo>
                  <a:cubicBezTo>
                    <a:pt x="49" y="358"/>
                    <a:pt x="65" y="366"/>
                    <a:pt x="77" y="330"/>
                  </a:cubicBezTo>
                  <a:cubicBezTo>
                    <a:pt x="87" y="268"/>
                    <a:pt x="81" y="266"/>
                    <a:pt x="142" y="281"/>
                  </a:cubicBezTo>
                  <a:cubicBezTo>
                    <a:pt x="173" y="301"/>
                    <a:pt x="195" y="309"/>
                    <a:pt x="231" y="297"/>
                  </a:cubicBezTo>
                  <a:cubicBezTo>
                    <a:pt x="270" y="261"/>
                    <a:pt x="320" y="248"/>
                    <a:pt x="369" y="232"/>
                  </a:cubicBezTo>
                  <a:cubicBezTo>
                    <a:pt x="407" y="258"/>
                    <a:pt x="409" y="246"/>
                    <a:pt x="450" y="232"/>
                  </a:cubicBezTo>
                  <a:cubicBezTo>
                    <a:pt x="486" y="244"/>
                    <a:pt x="502" y="250"/>
                    <a:pt x="540" y="240"/>
                  </a:cubicBezTo>
                  <a:cubicBezTo>
                    <a:pt x="527" y="277"/>
                    <a:pt x="520" y="306"/>
                    <a:pt x="499" y="338"/>
                  </a:cubicBezTo>
                  <a:cubicBezTo>
                    <a:pt x="575" y="349"/>
                    <a:pt x="536" y="340"/>
                    <a:pt x="604" y="362"/>
                  </a:cubicBezTo>
                  <a:cubicBezTo>
                    <a:pt x="612" y="365"/>
                    <a:pt x="629" y="370"/>
                    <a:pt x="629" y="370"/>
                  </a:cubicBezTo>
                  <a:cubicBezTo>
                    <a:pt x="634" y="376"/>
                    <a:pt x="638" y="383"/>
                    <a:pt x="645" y="387"/>
                  </a:cubicBezTo>
                  <a:cubicBezTo>
                    <a:pt x="652" y="391"/>
                    <a:pt x="663" y="389"/>
                    <a:pt x="669" y="395"/>
                  </a:cubicBezTo>
                  <a:cubicBezTo>
                    <a:pt x="675" y="401"/>
                    <a:pt x="672" y="412"/>
                    <a:pt x="677" y="419"/>
                  </a:cubicBezTo>
                  <a:cubicBezTo>
                    <a:pt x="691" y="436"/>
                    <a:pt x="715" y="438"/>
                    <a:pt x="734" y="443"/>
                  </a:cubicBezTo>
                  <a:cubicBezTo>
                    <a:pt x="748" y="401"/>
                    <a:pt x="728" y="377"/>
                    <a:pt x="775" y="362"/>
                  </a:cubicBezTo>
                  <a:cubicBezTo>
                    <a:pt x="816" y="335"/>
                    <a:pt x="782" y="347"/>
                    <a:pt x="824" y="362"/>
                  </a:cubicBezTo>
                  <a:cubicBezTo>
                    <a:pt x="837" y="367"/>
                    <a:pt x="851" y="367"/>
                    <a:pt x="864" y="370"/>
                  </a:cubicBezTo>
                  <a:cubicBezTo>
                    <a:pt x="908" y="416"/>
                    <a:pt x="948" y="419"/>
                    <a:pt x="1010" y="427"/>
                  </a:cubicBezTo>
                  <a:cubicBezTo>
                    <a:pt x="1074" y="406"/>
                    <a:pt x="1042" y="414"/>
                    <a:pt x="1107" y="403"/>
                  </a:cubicBezTo>
                  <a:cubicBezTo>
                    <a:pt x="1127" y="346"/>
                    <a:pt x="1129" y="370"/>
                    <a:pt x="1116" y="330"/>
                  </a:cubicBezTo>
                  <a:cubicBezTo>
                    <a:pt x="1119" y="322"/>
                    <a:pt x="1118" y="311"/>
                    <a:pt x="1124" y="305"/>
                  </a:cubicBezTo>
                  <a:cubicBezTo>
                    <a:pt x="1137" y="291"/>
                    <a:pt x="1172" y="273"/>
                    <a:pt x="1172" y="273"/>
                  </a:cubicBezTo>
                  <a:cubicBezTo>
                    <a:pt x="1172" y="283"/>
                    <a:pt x="1174" y="293"/>
                    <a:pt x="1171" y="302"/>
                  </a:cubicBezTo>
                  <a:cubicBezTo>
                    <a:pt x="1168" y="310"/>
                    <a:pt x="1156" y="322"/>
                    <a:pt x="1156" y="322"/>
                  </a:cubicBezTo>
                  <a:lnTo>
                    <a:pt x="1171" y="254"/>
                  </a:lnTo>
                </a:path>
              </a:pathLst>
            </a:custGeom>
            <a:solidFill>
              <a:srgbClr val="0099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42" name="Text Box 11"/>
            <p:cNvSpPr txBox="1">
              <a:spLocks noChangeArrowheads="1"/>
            </p:cNvSpPr>
            <p:nvPr/>
          </p:nvSpPr>
          <p:spPr bwMode="auto">
            <a:xfrm>
              <a:off x="1948" y="1811"/>
              <a:ext cx="944" cy="1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 smtClean="0">
                  <a:solidFill>
                    <a:schemeClr val="tx1"/>
                  </a:solidFill>
                  <a:latin typeface="Arial" panose="020B0604020202020204" pitchFamily="34" charset="0"/>
                </a:rPr>
                <a:t>12</a:t>
              </a:r>
              <a:endPara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43" name="Freeform 12"/>
            <p:cNvSpPr>
              <a:spLocks/>
            </p:cNvSpPr>
            <p:nvPr/>
          </p:nvSpPr>
          <p:spPr bwMode="auto">
            <a:xfrm>
              <a:off x="1930" y="2427"/>
              <a:ext cx="212" cy="219"/>
            </a:xfrm>
            <a:custGeom>
              <a:avLst/>
              <a:gdLst>
                <a:gd name="T0" fmla="*/ 139 w 183"/>
                <a:gd name="T1" fmla="*/ 0 h 195"/>
                <a:gd name="T2" fmla="*/ 102 w 183"/>
                <a:gd name="T3" fmla="*/ 22 h 195"/>
                <a:gd name="T4" fmla="*/ 63 w 183"/>
                <a:gd name="T5" fmla="*/ 34 h 195"/>
                <a:gd name="T6" fmla="*/ 1 w 183"/>
                <a:gd name="T7" fmla="*/ 137 h 195"/>
                <a:gd name="T8" fmla="*/ 76 w 183"/>
                <a:gd name="T9" fmla="*/ 276 h 195"/>
                <a:gd name="T10" fmla="*/ 242 w 183"/>
                <a:gd name="T11" fmla="*/ 229 h 195"/>
                <a:gd name="T12" fmla="*/ 204 w 183"/>
                <a:gd name="T13" fmla="*/ 115 h 195"/>
                <a:gd name="T14" fmla="*/ 177 w 183"/>
                <a:gd name="T15" fmla="*/ 92 h 195"/>
                <a:gd name="T16" fmla="*/ 139 w 183"/>
                <a:gd name="T17" fmla="*/ 0 h 195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83" h="195">
                  <a:moveTo>
                    <a:pt x="90" y="0"/>
                  </a:moveTo>
                  <a:cubicBezTo>
                    <a:pt x="82" y="5"/>
                    <a:pt x="75" y="12"/>
                    <a:pt x="66" y="16"/>
                  </a:cubicBezTo>
                  <a:cubicBezTo>
                    <a:pt x="58" y="20"/>
                    <a:pt x="47" y="18"/>
                    <a:pt x="41" y="24"/>
                  </a:cubicBezTo>
                  <a:cubicBezTo>
                    <a:pt x="14" y="51"/>
                    <a:pt x="11" y="67"/>
                    <a:pt x="1" y="97"/>
                  </a:cubicBezTo>
                  <a:cubicBezTo>
                    <a:pt x="13" y="191"/>
                    <a:pt x="0" y="143"/>
                    <a:pt x="49" y="195"/>
                  </a:cubicBezTo>
                  <a:cubicBezTo>
                    <a:pt x="96" y="188"/>
                    <a:pt x="117" y="187"/>
                    <a:pt x="155" y="162"/>
                  </a:cubicBezTo>
                  <a:cubicBezTo>
                    <a:pt x="177" y="96"/>
                    <a:pt x="183" y="121"/>
                    <a:pt x="131" y="81"/>
                  </a:cubicBezTo>
                  <a:cubicBezTo>
                    <a:pt x="125" y="76"/>
                    <a:pt x="120" y="70"/>
                    <a:pt x="114" y="65"/>
                  </a:cubicBezTo>
                  <a:cubicBezTo>
                    <a:pt x="106" y="41"/>
                    <a:pt x="90" y="24"/>
                    <a:pt x="90" y="0"/>
                  </a:cubicBezTo>
                  <a:close/>
                </a:path>
              </a:pathLst>
            </a:custGeom>
            <a:solidFill>
              <a:srgbClr val="FF33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44" name="Text Box 13"/>
            <p:cNvSpPr txBox="1">
              <a:spLocks noChangeArrowheads="1"/>
            </p:cNvSpPr>
            <p:nvPr/>
          </p:nvSpPr>
          <p:spPr bwMode="auto">
            <a:xfrm>
              <a:off x="1949" y="2484"/>
              <a:ext cx="555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7</a:t>
              </a:r>
            </a:p>
          </p:txBody>
        </p:sp>
        <p:sp>
          <p:nvSpPr>
            <p:cNvPr id="45" name="Freeform 14"/>
            <p:cNvSpPr>
              <a:spLocks/>
            </p:cNvSpPr>
            <p:nvPr/>
          </p:nvSpPr>
          <p:spPr bwMode="auto">
            <a:xfrm>
              <a:off x="2846" y="1924"/>
              <a:ext cx="654" cy="366"/>
            </a:xfrm>
            <a:custGeom>
              <a:avLst/>
              <a:gdLst>
                <a:gd name="T0" fmla="*/ 32 w 565"/>
                <a:gd name="T1" fmla="*/ 398 h 324"/>
                <a:gd name="T2" fmla="*/ 84 w 565"/>
                <a:gd name="T3" fmla="*/ 304 h 324"/>
                <a:gd name="T4" fmla="*/ 134 w 565"/>
                <a:gd name="T5" fmla="*/ 245 h 324"/>
                <a:gd name="T6" fmla="*/ 197 w 565"/>
                <a:gd name="T7" fmla="*/ 69 h 324"/>
                <a:gd name="T8" fmla="*/ 235 w 565"/>
                <a:gd name="T9" fmla="*/ 0 h 324"/>
                <a:gd name="T10" fmla="*/ 360 w 565"/>
                <a:gd name="T11" fmla="*/ 34 h 324"/>
                <a:gd name="T12" fmla="*/ 435 w 565"/>
                <a:gd name="T13" fmla="*/ 58 h 324"/>
                <a:gd name="T14" fmla="*/ 485 w 565"/>
                <a:gd name="T15" fmla="*/ 116 h 324"/>
                <a:gd name="T16" fmla="*/ 510 w 565"/>
                <a:gd name="T17" fmla="*/ 151 h 324"/>
                <a:gd name="T18" fmla="*/ 776 w 565"/>
                <a:gd name="T19" fmla="*/ 210 h 324"/>
                <a:gd name="T20" fmla="*/ 850 w 565"/>
                <a:gd name="T21" fmla="*/ 256 h 324"/>
                <a:gd name="T22" fmla="*/ 876 w 565"/>
                <a:gd name="T23" fmla="*/ 326 h 324"/>
                <a:gd name="T24" fmla="*/ 814 w 565"/>
                <a:gd name="T25" fmla="*/ 410 h 324"/>
                <a:gd name="T26" fmla="*/ 699 w 565"/>
                <a:gd name="T27" fmla="*/ 385 h 324"/>
                <a:gd name="T28" fmla="*/ 688 w 565"/>
                <a:gd name="T29" fmla="*/ 351 h 324"/>
                <a:gd name="T30" fmla="*/ 611 w 565"/>
                <a:gd name="T31" fmla="*/ 326 h 324"/>
                <a:gd name="T32" fmla="*/ 499 w 565"/>
                <a:gd name="T33" fmla="*/ 279 h 324"/>
                <a:gd name="T34" fmla="*/ 461 w 565"/>
                <a:gd name="T35" fmla="*/ 268 h 324"/>
                <a:gd name="T36" fmla="*/ 335 w 565"/>
                <a:gd name="T37" fmla="*/ 279 h 324"/>
                <a:gd name="T38" fmla="*/ 258 w 565"/>
                <a:gd name="T39" fmla="*/ 304 h 324"/>
                <a:gd name="T40" fmla="*/ 222 w 565"/>
                <a:gd name="T41" fmla="*/ 315 h 324"/>
                <a:gd name="T42" fmla="*/ 170 w 565"/>
                <a:gd name="T43" fmla="*/ 374 h 324"/>
                <a:gd name="T44" fmla="*/ 96 w 565"/>
                <a:gd name="T45" fmla="*/ 467 h 324"/>
                <a:gd name="T46" fmla="*/ 45 w 565"/>
                <a:gd name="T47" fmla="*/ 385 h 324"/>
                <a:gd name="T48" fmla="*/ 32 w 565"/>
                <a:gd name="T49" fmla="*/ 398 h 324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0" t="0" r="r" b="b"/>
              <a:pathLst>
                <a:path w="565" h="324">
                  <a:moveTo>
                    <a:pt x="21" y="276"/>
                  </a:moveTo>
                  <a:cubicBezTo>
                    <a:pt x="41" y="255"/>
                    <a:pt x="39" y="235"/>
                    <a:pt x="54" y="211"/>
                  </a:cubicBezTo>
                  <a:cubicBezTo>
                    <a:pt x="77" y="173"/>
                    <a:pt x="65" y="217"/>
                    <a:pt x="86" y="170"/>
                  </a:cubicBezTo>
                  <a:cubicBezTo>
                    <a:pt x="101" y="135"/>
                    <a:pt x="105" y="81"/>
                    <a:pt x="127" y="48"/>
                  </a:cubicBezTo>
                  <a:cubicBezTo>
                    <a:pt x="148" y="17"/>
                    <a:pt x="140" y="33"/>
                    <a:pt x="151" y="0"/>
                  </a:cubicBezTo>
                  <a:cubicBezTo>
                    <a:pt x="199" y="12"/>
                    <a:pt x="174" y="5"/>
                    <a:pt x="232" y="24"/>
                  </a:cubicBezTo>
                  <a:cubicBezTo>
                    <a:pt x="248" y="29"/>
                    <a:pt x="281" y="40"/>
                    <a:pt x="281" y="40"/>
                  </a:cubicBezTo>
                  <a:cubicBezTo>
                    <a:pt x="296" y="88"/>
                    <a:pt x="277" y="45"/>
                    <a:pt x="313" y="81"/>
                  </a:cubicBezTo>
                  <a:cubicBezTo>
                    <a:pt x="320" y="88"/>
                    <a:pt x="321" y="100"/>
                    <a:pt x="329" y="105"/>
                  </a:cubicBezTo>
                  <a:cubicBezTo>
                    <a:pt x="378" y="135"/>
                    <a:pt x="447" y="129"/>
                    <a:pt x="500" y="146"/>
                  </a:cubicBezTo>
                  <a:cubicBezTo>
                    <a:pt x="516" y="157"/>
                    <a:pt x="542" y="160"/>
                    <a:pt x="548" y="178"/>
                  </a:cubicBezTo>
                  <a:cubicBezTo>
                    <a:pt x="554" y="194"/>
                    <a:pt x="565" y="227"/>
                    <a:pt x="565" y="227"/>
                  </a:cubicBezTo>
                  <a:cubicBezTo>
                    <a:pt x="556" y="254"/>
                    <a:pt x="543" y="263"/>
                    <a:pt x="524" y="284"/>
                  </a:cubicBezTo>
                  <a:cubicBezTo>
                    <a:pt x="499" y="280"/>
                    <a:pt x="468" y="285"/>
                    <a:pt x="451" y="267"/>
                  </a:cubicBezTo>
                  <a:cubicBezTo>
                    <a:pt x="445" y="261"/>
                    <a:pt x="450" y="248"/>
                    <a:pt x="443" y="243"/>
                  </a:cubicBezTo>
                  <a:cubicBezTo>
                    <a:pt x="429" y="233"/>
                    <a:pt x="394" y="227"/>
                    <a:pt x="394" y="227"/>
                  </a:cubicBezTo>
                  <a:cubicBezTo>
                    <a:pt x="356" y="202"/>
                    <a:pt x="378" y="214"/>
                    <a:pt x="321" y="194"/>
                  </a:cubicBezTo>
                  <a:cubicBezTo>
                    <a:pt x="313" y="191"/>
                    <a:pt x="297" y="186"/>
                    <a:pt x="297" y="186"/>
                  </a:cubicBezTo>
                  <a:cubicBezTo>
                    <a:pt x="270" y="189"/>
                    <a:pt x="243" y="189"/>
                    <a:pt x="216" y="194"/>
                  </a:cubicBezTo>
                  <a:cubicBezTo>
                    <a:pt x="199" y="197"/>
                    <a:pt x="183" y="205"/>
                    <a:pt x="167" y="211"/>
                  </a:cubicBezTo>
                  <a:cubicBezTo>
                    <a:pt x="159" y="214"/>
                    <a:pt x="143" y="219"/>
                    <a:pt x="143" y="219"/>
                  </a:cubicBezTo>
                  <a:cubicBezTo>
                    <a:pt x="133" y="233"/>
                    <a:pt x="119" y="244"/>
                    <a:pt x="110" y="259"/>
                  </a:cubicBezTo>
                  <a:cubicBezTo>
                    <a:pt x="90" y="292"/>
                    <a:pt x="99" y="299"/>
                    <a:pt x="62" y="324"/>
                  </a:cubicBezTo>
                  <a:cubicBezTo>
                    <a:pt x="0" y="309"/>
                    <a:pt x="29" y="310"/>
                    <a:pt x="29" y="267"/>
                  </a:cubicBezTo>
                  <a:cubicBezTo>
                    <a:pt x="29" y="263"/>
                    <a:pt x="24" y="273"/>
                    <a:pt x="21" y="276"/>
                  </a:cubicBezTo>
                  <a:close/>
                </a:path>
              </a:pathLst>
            </a:custGeom>
            <a:solidFill>
              <a:srgbClr val="3333CC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46" name="Text Box 15"/>
            <p:cNvSpPr txBox="1">
              <a:spLocks noChangeArrowheads="1"/>
            </p:cNvSpPr>
            <p:nvPr/>
          </p:nvSpPr>
          <p:spPr bwMode="auto">
            <a:xfrm>
              <a:off x="3019" y="1949"/>
              <a:ext cx="834" cy="1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6</a:t>
              </a:r>
            </a:p>
          </p:txBody>
        </p:sp>
        <p:sp>
          <p:nvSpPr>
            <p:cNvPr id="47" name="Freeform 16"/>
            <p:cNvSpPr>
              <a:spLocks/>
            </p:cNvSpPr>
            <p:nvPr/>
          </p:nvSpPr>
          <p:spPr bwMode="auto">
            <a:xfrm>
              <a:off x="3632" y="1623"/>
              <a:ext cx="736" cy="755"/>
            </a:xfrm>
            <a:custGeom>
              <a:avLst/>
              <a:gdLst>
                <a:gd name="T0" fmla="*/ 925 w 637"/>
                <a:gd name="T1" fmla="*/ 81 h 669"/>
                <a:gd name="T2" fmla="*/ 862 w 637"/>
                <a:gd name="T3" fmla="*/ 34 h 669"/>
                <a:gd name="T4" fmla="*/ 788 w 637"/>
                <a:gd name="T5" fmla="*/ 11 h 669"/>
                <a:gd name="T6" fmla="*/ 750 w 637"/>
                <a:gd name="T7" fmla="*/ 23 h 669"/>
                <a:gd name="T8" fmla="*/ 676 w 637"/>
                <a:gd name="T9" fmla="*/ 0 h 669"/>
                <a:gd name="T10" fmla="*/ 600 w 637"/>
                <a:gd name="T11" fmla="*/ 23 h 669"/>
                <a:gd name="T12" fmla="*/ 499 w 637"/>
                <a:gd name="T13" fmla="*/ 81 h 669"/>
                <a:gd name="T14" fmla="*/ 350 w 637"/>
                <a:gd name="T15" fmla="*/ 93 h 669"/>
                <a:gd name="T16" fmla="*/ 325 w 637"/>
                <a:gd name="T17" fmla="*/ 165 h 669"/>
                <a:gd name="T18" fmla="*/ 199 w 637"/>
                <a:gd name="T19" fmla="*/ 210 h 669"/>
                <a:gd name="T20" fmla="*/ 50 w 637"/>
                <a:gd name="T21" fmla="*/ 139 h 669"/>
                <a:gd name="T22" fmla="*/ 37 w 637"/>
                <a:gd name="T23" fmla="*/ 199 h 669"/>
                <a:gd name="T24" fmla="*/ 111 w 637"/>
                <a:gd name="T25" fmla="*/ 221 h 669"/>
                <a:gd name="T26" fmla="*/ 211 w 637"/>
                <a:gd name="T27" fmla="*/ 374 h 669"/>
                <a:gd name="T28" fmla="*/ 250 w 637"/>
                <a:gd name="T29" fmla="*/ 547 h 669"/>
                <a:gd name="T30" fmla="*/ 211 w 637"/>
                <a:gd name="T31" fmla="*/ 652 h 669"/>
                <a:gd name="T32" fmla="*/ 187 w 637"/>
                <a:gd name="T33" fmla="*/ 677 h 669"/>
                <a:gd name="T34" fmla="*/ 238 w 637"/>
                <a:gd name="T35" fmla="*/ 664 h 669"/>
                <a:gd name="T36" fmla="*/ 336 w 637"/>
                <a:gd name="T37" fmla="*/ 652 h 669"/>
                <a:gd name="T38" fmla="*/ 411 w 637"/>
                <a:gd name="T39" fmla="*/ 690 h 669"/>
                <a:gd name="T40" fmla="*/ 437 w 637"/>
                <a:gd name="T41" fmla="*/ 757 h 669"/>
                <a:gd name="T42" fmla="*/ 350 w 637"/>
                <a:gd name="T43" fmla="*/ 840 h 669"/>
                <a:gd name="T44" fmla="*/ 336 w 637"/>
                <a:gd name="T45" fmla="*/ 886 h 669"/>
                <a:gd name="T46" fmla="*/ 376 w 637"/>
                <a:gd name="T47" fmla="*/ 873 h 669"/>
                <a:gd name="T48" fmla="*/ 448 w 637"/>
                <a:gd name="T49" fmla="*/ 828 h 669"/>
                <a:gd name="T50" fmla="*/ 448 w 637"/>
                <a:gd name="T51" fmla="*/ 898 h 669"/>
                <a:gd name="T52" fmla="*/ 549 w 637"/>
                <a:gd name="T53" fmla="*/ 910 h 669"/>
                <a:gd name="T54" fmla="*/ 525 w 637"/>
                <a:gd name="T55" fmla="*/ 873 h 669"/>
                <a:gd name="T56" fmla="*/ 488 w 637"/>
                <a:gd name="T57" fmla="*/ 862 h 669"/>
                <a:gd name="T58" fmla="*/ 575 w 637"/>
                <a:gd name="T59" fmla="*/ 793 h 669"/>
                <a:gd name="T60" fmla="*/ 676 w 637"/>
                <a:gd name="T61" fmla="*/ 770 h 669"/>
                <a:gd name="T62" fmla="*/ 788 w 637"/>
                <a:gd name="T63" fmla="*/ 757 h 669"/>
                <a:gd name="T64" fmla="*/ 901 w 637"/>
                <a:gd name="T65" fmla="*/ 641 h 669"/>
                <a:gd name="T66" fmla="*/ 951 w 637"/>
                <a:gd name="T67" fmla="*/ 547 h 669"/>
                <a:gd name="T68" fmla="*/ 951 w 637"/>
                <a:gd name="T69" fmla="*/ 420 h 669"/>
                <a:gd name="T70" fmla="*/ 850 w 637"/>
                <a:gd name="T71" fmla="*/ 304 h 669"/>
                <a:gd name="T72" fmla="*/ 951 w 637"/>
                <a:gd name="T73" fmla="*/ 256 h 669"/>
                <a:gd name="T74" fmla="*/ 925 w 637"/>
                <a:gd name="T75" fmla="*/ 210 h 669"/>
                <a:gd name="T76" fmla="*/ 850 w 637"/>
                <a:gd name="T77" fmla="*/ 234 h 669"/>
                <a:gd name="T78" fmla="*/ 801 w 637"/>
                <a:gd name="T79" fmla="*/ 221 h 669"/>
                <a:gd name="T80" fmla="*/ 850 w 637"/>
                <a:gd name="T81" fmla="*/ 139 h 669"/>
                <a:gd name="T82" fmla="*/ 901 w 637"/>
                <a:gd name="T83" fmla="*/ 81 h 669"/>
                <a:gd name="T84" fmla="*/ 925 w 637"/>
                <a:gd name="T85" fmla="*/ 81 h 669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637" h="669">
                  <a:moveTo>
                    <a:pt x="600" y="57"/>
                  </a:moveTo>
                  <a:cubicBezTo>
                    <a:pt x="585" y="48"/>
                    <a:pt x="575" y="32"/>
                    <a:pt x="559" y="24"/>
                  </a:cubicBezTo>
                  <a:cubicBezTo>
                    <a:pt x="544" y="16"/>
                    <a:pt x="511" y="8"/>
                    <a:pt x="511" y="8"/>
                  </a:cubicBezTo>
                  <a:cubicBezTo>
                    <a:pt x="503" y="11"/>
                    <a:pt x="495" y="17"/>
                    <a:pt x="486" y="16"/>
                  </a:cubicBezTo>
                  <a:cubicBezTo>
                    <a:pt x="469" y="14"/>
                    <a:pt x="438" y="0"/>
                    <a:pt x="438" y="0"/>
                  </a:cubicBezTo>
                  <a:cubicBezTo>
                    <a:pt x="422" y="5"/>
                    <a:pt x="405" y="11"/>
                    <a:pt x="389" y="16"/>
                  </a:cubicBezTo>
                  <a:cubicBezTo>
                    <a:pt x="362" y="25"/>
                    <a:pt x="352" y="48"/>
                    <a:pt x="324" y="57"/>
                  </a:cubicBezTo>
                  <a:cubicBezTo>
                    <a:pt x="288" y="33"/>
                    <a:pt x="262" y="42"/>
                    <a:pt x="227" y="65"/>
                  </a:cubicBezTo>
                  <a:cubicBezTo>
                    <a:pt x="221" y="81"/>
                    <a:pt x="221" y="100"/>
                    <a:pt x="210" y="114"/>
                  </a:cubicBezTo>
                  <a:cubicBezTo>
                    <a:pt x="193" y="135"/>
                    <a:pt x="153" y="140"/>
                    <a:pt x="129" y="146"/>
                  </a:cubicBezTo>
                  <a:cubicBezTo>
                    <a:pt x="114" y="101"/>
                    <a:pt x="75" y="111"/>
                    <a:pt x="32" y="97"/>
                  </a:cubicBezTo>
                  <a:cubicBezTo>
                    <a:pt x="23" y="107"/>
                    <a:pt x="0" y="121"/>
                    <a:pt x="24" y="138"/>
                  </a:cubicBezTo>
                  <a:cubicBezTo>
                    <a:pt x="38" y="148"/>
                    <a:pt x="72" y="154"/>
                    <a:pt x="72" y="154"/>
                  </a:cubicBezTo>
                  <a:cubicBezTo>
                    <a:pt x="103" y="183"/>
                    <a:pt x="102" y="223"/>
                    <a:pt x="137" y="260"/>
                  </a:cubicBezTo>
                  <a:cubicBezTo>
                    <a:pt x="150" y="300"/>
                    <a:pt x="156" y="339"/>
                    <a:pt x="162" y="381"/>
                  </a:cubicBezTo>
                  <a:cubicBezTo>
                    <a:pt x="155" y="403"/>
                    <a:pt x="149" y="434"/>
                    <a:pt x="137" y="454"/>
                  </a:cubicBezTo>
                  <a:cubicBezTo>
                    <a:pt x="133" y="461"/>
                    <a:pt x="114" y="468"/>
                    <a:pt x="121" y="471"/>
                  </a:cubicBezTo>
                  <a:cubicBezTo>
                    <a:pt x="131" y="476"/>
                    <a:pt x="143" y="464"/>
                    <a:pt x="154" y="462"/>
                  </a:cubicBezTo>
                  <a:cubicBezTo>
                    <a:pt x="175" y="458"/>
                    <a:pt x="197" y="457"/>
                    <a:pt x="218" y="454"/>
                  </a:cubicBezTo>
                  <a:cubicBezTo>
                    <a:pt x="240" y="459"/>
                    <a:pt x="256" y="457"/>
                    <a:pt x="267" y="479"/>
                  </a:cubicBezTo>
                  <a:cubicBezTo>
                    <a:pt x="274" y="494"/>
                    <a:pt x="283" y="527"/>
                    <a:pt x="283" y="527"/>
                  </a:cubicBezTo>
                  <a:cubicBezTo>
                    <a:pt x="263" y="548"/>
                    <a:pt x="252" y="567"/>
                    <a:pt x="227" y="584"/>
                  </a:cubicBezTo>
                  <a:cubicBezTo>
                    <a:pt x="224" y="595"/>
                    <a:pt x="212" y="608"/>
                    <a:pt x="218" y="617"/>
                  </a:cubicBezTo>
                  <a:cubicBezTo>
                    <a:pt x="223" y="624"/>
                    <a:pt x="235" y="612"/>
                    <a:pt x="243" y="608"/>
                  </a:cubicBezTo>
                  <a:cubicBezTo>
                    <a:pt x="260" y="599"/>
                    <a:pt x="291" y="576"/>
                    <a:pt x="291" y="576"/>
                  </a:cubicBezTo>
                  <a:cubicBezTo>
                    <a:pt x="307" y="620"/>
                    <a:pt x="337" y="610"/>
                    <a:pt x="291" y="625"/>
                  </a:cubicBezTo>
                  <a:cubicBezTo>
                    <a:pt x="307" y="669"/>
                    <a:pt x="319" y="645"/>
                    <a:pt x="356" y="633"/>
                  </a:cubicBezTo>
                  <a:cubicBezTo>
                    <a:pt x="351" y="625"/>
                    <a:pt x="348" y="614"/>
                    <a:pt x="340" y="608"/>
                  </a:cubicBezTo>
                  <a:cubicBezTo>
                    <a:pt x="333" y="603"/>
                    <a:pt x="320" y="608"/>
                    <a:pt x="316" y="600"/>
                  </a:cubicBezTo>
                  <a:cubicBezTo>
                    <a:pt x="304" y="576"/>
                    <a:pt x="362" y="559"/>
                    <a:pt x="373" y="552"/>
                  </a:cubicBezTo>
                  <a:cubicBezTo>
                    <a:pt x="405" y="563"/>
                    <a:pt x="415" y="558"/>
                    <a:pt x="438" y="535"/>
                  </a:cubicBezTo>
                  <a:cubicBezTo>
                    <a:pt x="454" y="488"/>
                    <a:pt x="474" y="515"/>
                    <a:pt x="511" y="527"/>
                  </a:cubicBezTo>
                  <a:cubicBezTo>
                    <a:pt x="552" y="500"/>
                    <a:pt x="546" y="470"/>
                    <a:pt x="584" y="446"/>
                  </a:cubicBezTo>
                  <a:cubicBezTo>
                    <a:pt x="602" y="391"/>
                    <a:pt x="588" y="410"/>
                    <a:pt x="616" y="381"/>
                  </a:cubicBezTo>
                  <a:cubicBezTo>
                    <a:pt x="607" y="337"/>
                    <a:pt x="592" y="329"/>
                    <a:pt x="616" y="292"/>
                  </a:cubicBezTo>
                  <a:cubicBezTo>
                    <a:pt x="605" y="258"/>
                    <a:pt x="572" y="242"/>
                    <a:pt x="551" y="211"/>
                  </a:cubicBezTo>
                  <a:cubicBezTo>
                    <a:pt x="607" y="193"/>
                    <a:pt x="588" y="208"/>
                    <a:pt x="616" y="178"/>
                  </a:cubicBezTo>
                  <a:cubicBezTo>
                    <a:pt x="622" y="161"/>
                    <a:pt x="637" y="142"/>
                    <a:pt x="600" y="146"/>
                  </a:cubicBezTo>
                  <a:cubicBezTo>
                    <a:pt x="583" y="148"/>
                    <a:pt x="551" y="162"/>
                    <a:pt x="551" y="162"/>
                  </a:cubicBezTo>
                  <a:cubicBezTo>
                    <a:pt x="540" y="159"/>
                    <a:pt x="528" y="161"/>
                    <a:pt x="519" y="154"/>
                  </a:cubicBezTo>
                  <a:cubicBezTo>
                    <a:pt x="487" y="128"/>
                    <a:pt x="533" y="103"/>
                    <a:pt x="551" y="97"/>
                  </a:cubicBezTo>
                  <a:cubicBezTo>
                    <a:pt x="560" y="84"/>
                    <a:pt x="569" y="66"/>
                    <a:pt x="584" y="57"/>
                  </a:cubicBezTo>
                  <a:cubicBezTo>
                    <a:pt x="628" y="31"/>
                    <a:pt x="606" y="51"/>
                    <a:pt x="600" y="57"/>
                  </a:cubicBezTo>
                  <a:close/>
                </a:path>
              </a:pathLst>
            </a:custGeom>
            <a:solidFill>
              <a:srgbClr val="FFFF0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48" name="Text Box 17"/>
            <p:cNvSpPr txBox="1">
              <a:spLocks noChangeArrowheads="1"/>
            </p:cNvSpPr>
            <p:nvPr/>
          </p:nvSpPr>
          <p:spPr bwMode="auto">
            <a:xfrm>
              <a:off x="3825" y="1817"/>
              <a:ext cx="722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5</a:t>
              </a:r>
            </a:p>
          </p:txBody>
        </p:sp>
        <p:sp>
          <p:nvSpPr>
            <p:cNvPr id="49" name="Freeform 18"/>
            <p:cNvSpPr>
              <a:spLocks/>
            </p:cNvSpPr>
            <p:nvPr/>
          </p:nvSpPr>
          <p:spPr bwMode="auto">
            <a:xfrm>
              <a:off x="3596" y="2675"/>
              <a:ext cx="564" cy="418"/>
            </a:xfrm>
            <a:custGeom>
              <a:avLst/>
              <a:gdLst>
                <a:gd name="T0" fmla="*/ 172 w 488"/>
                <a:gd name="T1" fmla="*/ 241 h 369"/>
                <a:gd name="T2" fmla="*/ 248 w 488"/>
                <a:gd name="T3" fmla="*/ 265 h 369"/>
                <a:gd name="T4" fmla="*/ 298 w 488"/>
                <a:gd name="T5" fmla="*/ 336 h 369"/>
                <a:gd name="T6" fmla="*/ 325 w 488"/>
                <a:gd name="T7" fmla="*/ 407 h 369"/>
                <a:gd name="T8" fmla="*/ 398 w 488"/>
                <a:gd name="T9" fmla="*/ 442 h 369"/>
                <a:gd name="T10" fmla="*/ 410 w 488"/>
                <a:gd name="T11" fmla="*/ 479 h 369"/>
                <a:gd name="T12" fmla="*/ 599 w 488"/>
                <a:gd name="T13" fmla="*/ 524 h 369"/>
                <a:gd name="T14" fmla="*/ 636 w 488"/>
                <a:gd name="T15" fmla="*/ 513 h 369"/>
                <a:gd name="T16" fmla="*/ 712 w 488"/>
                <a:gd name="T17" fmla="*/ 537 h 369"/>
                <a:gd name="T18" fmla="*/ 751 w 488"/>
                <a:gd name="T19" fmla="*/ 524 h 369"/>
                <a:gd name="T20" fmla="*/ 723 w 488"/>
                <a:gd name="T21" fmla="*/ 502 h 369"/>
                <a:gd name="T22" fmla="*/ 611 w 488"/>
                <a:gd name="T23" fmla="*/ 464 h 369"/>
                <a:gd name="T24" fmla="*/ 574 w 488"/>
                <a:gd name="T25" fmla="*/ 453 h 369"/>
                <a:gd name="T26" fmla="*/ 537 w 488"/>
                <a:gd name="T27" fmla="*/ 464 h 369"/>
                <a:gd name="T28" fmla="*/ 462 w 488"/>
                <a:gd name="T29" fmla="*/ 442 h 369"/>
                <a:gd name="T30" fmla="*/ 437 w 488"/>
                <a:gd name="T31" fmla="*/ 348 h 369"/>
                <a:gd name="T32" fmla="*/ 425 w 488"/>
                <a:gd name="T33" fmla="*/ 300 h 369"/>
                <a:gd name="T34" fmla="*/ 386 w 488"/>
                <a:gd name="T35" fmla="*/ 313 h 369"/>
                <a:gd name="T36" fmla="*/ 361 w 488"/>
                <a:gd name="T37" fmla="*/ 278 h 369"/>
                <a:gd name="T38" fmla="*/ 274 w 488"/>
                <a:gd name="T39" fmla="*/ 206 h 369"/>
                <a:gd name="T40" fmla="*/ 349 w 488"/>
                <a:gd name="T41" fmla="*/ 206 h 369"/>
                <a:gd name="T42" fmla="*/ 298 w 488"/>
                <a:gd name="T43" fmla="*/ 66 h 369"/>
                <a:gd name="T44" fmla="*/ 212 w 488"/>
                <a:gd name="T45" fmla="*/ 18 h 369"/>
                <a:gd name="T46" fmla="*/ 260 w 488"/>
                <a:gd name="T47" fmla="*/ 146 h 369"/>
                <a:gd name="T48" fmla="*/ 248 w 488"/>
                <a:gd name="T49" fmla="*/ 184 h 369"/>
                <a:gd name="T50" fmla="*/ 212 w 488"/>
                <a:gd name="T51" fmla="*/ 161 h 369"/>
                <a:gd name="T52" fmla="*/ 87 w 488"/>
                <a:gd name="T53" fmla="*/ 66 h 369"/>
                <a:gd name="T54" fmla="*/ 23 w 488"/>
                <a:gd name="T55" fmla="*/ 77 h 369"/>
                <a:gd name="T56" fmla="*/ 87 w 488"/>
                <a:gd name="T57" fmla="*/ 123 h 369"/>
                <a:gd name="T58" fmla="*/ 199 w 488"/>
                <a:gd name="T59" fmla="*/ 230 h 369"/>
                <a:gd name="T60" fmla="*/ 237 w 488"/>
                <a:gd name="T61" fmla="*/ 206 h 369"/>
                <a:gd name="T62" fmla="*/ 260 w 488"/>
                <a:gd name="T63" fmla="*/ 265 h 369"/>
                <a:gd name="T64" fmla="*/ 172 w 488"/>
                <a:gd name="T65" fmla="*/ 241 h 369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488" h="369">
                  <a:moveTo>
                    <a:pt x="112" y="166"/>
                  </a:moveTo>
                  <a:cubicBezTo>
                    <a:pt x="115" y="167"/>
                    <a:pt x="158" y="180"/>
                    <a:pt x="161" y="183"/>
                  </a:cubicBezTo>
                  <a:cubicBezTo>
                    <a:pt x="174" y="197"/>
                    <a:pt x="187" y="213"/>
                    <a:pt x="193" y="231"/>
                  </a:cubicBezTo>
                  <a:cubicBezTo>
                    <a:pt x="199" y="247"/>
                    <a:pt x="196" y="270"/>
                    <a:pt x="210" y="280"/>
                  </a:cubicBezTo>
                  <a:cubicBezTo>
                    <a:pt x="241" y="301"/>
                    <a:pt x="225" y="293"/>
                    <a:pt x="258" y="304"/>
                  </a:cubicBezTo>
                  <a:cubicBezTo>
                    <a:pt x="261" y="312"/>
                    <a:pt x="260" y="323"/>
                    <a:pt x="266" y="329"/>
                  </a:cubicBezTo>
                  <a:cubicBezTo>
                    <a:pt x="280" y="343"/>
                    <a:pt x="363" y="353"/>
                    <a:pt x="388" y="361"/>
                  </a:cubicBezTo>
                  <a:cubicBezTo>
                    <a:pt x="396" y="358"/>
                    <a:pt x="404" y="352"/>
                    <a:pt x="412" y="353"/>
                  </a:cubicBezTo>
                  <a:cubicBezTo>
                    <a:pt x="429" y="355"/>
                    <a:pt x="461" y="369"/>
                    <a:pt x="461" y="369"/>
                  </a:cubicBezTo>
                  <a:cubicBezTo>
                    <a:pt x="469" y="366"/>
                    <a:pt x="483" y="369"/>
                    <a:pt x="486" y="361"/>
                  </a:cubicBezTo>
                  <a:cubicBezTo>
                    <a:pt x="488" y="354"/>
                    <a:pt x="476" y="348"/>
                    <a:pt x="469" y="345"/>
                  </a:cubicBezTo>
                  <a:cubicBezTo>
                    <a:pt x="446" y="334"/>
                    <a:pt x="420" y="328"/>
                    <a:pt x="396" y="320"/>
                  </a:cubicBezTo>
                  <a:cubicBezTo>
                    <a:pt x="388" y="317"/>
                    <a:pt x="372" y="312"/>
                    <a:pt x="372" y="312"/>
                  </a:cubicBezTo>
                  <a:cubicBezTo>
                    <a:pt x="364" y="315"/>
                    <a:pt x="356" y="321"/>
                    <a:pt x="348" y="320"/>
                  </a:cubicBezTo>
                  <a:cubicBezTo>
                    <a:pt x="331" y="318"/>
                    <a:pt x="299" y="304"/>
                    <a:pt x="299" y="304"/>
                  </a:cubicBezTo>
                  <a:cubicBezTo>
                    <a:pt x="249" y="337"/>
                    <a:pt x="283" y="324"/>
                    <a:pt x="283" y="239"/>
                  </a:cubicBezTo>
                  <a:cubicBezTo>
                    <a:pt x="283" y="228"/>
                    <a:pt x="278" y="218"/>
                    <a:pt x="275" y="207"/>
                  </a:cubicBezTo>
                  <a:cubicBezTo>
                    <a:pt x="267" y="210"/>
                    <a:pt x="258" y="218"/>
                    <a:pt x="250" y="215"/>
                  </a:cubicBezTo>
                  <a:cubicBezTo>
                    <a:pt x="241" y="212"/>
                    <a:pt x="240" y="199"/>
                    <a:pt x="234" y="191"/>
                  </a:cubicBezTo>
                  <a:cubicBezTo>
                    <a:pt x="215" y="167"/>
                    <a:pt x="206" y="151"/>
                    <a:pt x="177" y="142"/>
                  </a:cubicBezTo>
                  <a:cubicBezTo>
                    <a:pt x="192" y="98"/>
                    <a:pt x="182" y="127"/>
                    <a:pt x="226" y="142"/>
                  </a:cubicBezTo>
                  <a:cubicBezTo>
                    <a:pt x="240" y="101"/>
                    <a:pt x="228" y="68"/>
                    <a:pt x="193" y="45"/>
                  </a:cubicBezTo>
                  <a:cubicBezTo>
                    <a:pt x="182" y="11"/>
                    <a:pt x="172" y="0"/>
                    <a:pt x="137" y="12"/>
                  </a:cubicBezTo>
                  <a:cubicBezTo>
                    <a:pt x="144" y="48"/>
                    <a:pt x="158" y="67"/>
                    <a:pt x="169" y="101"/>
                  </a:cubicBezTo>
                  <a:cubicBezTo>
                    <a:pt x="166" y="109"/>
                    <a:pt x="169" y="124"/>
                    <a:pt x="161" y="126"/>
                  </a:cubicBezTo>
                  <a:cubicBezTo>
                    <a:pt x="152" y="129"/>
                    <a:pt x="144" y="116"/>
                    <a:pt x="137" y="110"/>
                  </a:cubicBezTo>
                  <a:cubicBezTo>
                    <a:pt x="102" y="82"/>
                    <a:pt x="104" y="61"/>
                    <a:pt x="56" y="45"/>
                  </a:cubicBezTo>
                  <a:cubicBezTo>
                    <a:pt x="42" y="48"/>
                    <a:pt x="24" y="42"/>
                    <a:pt x="15" y="53"/>
                  </a:cubicBezTo>
                  <a:cubicBezTo>
                    <a:pt x="0" y="73"/>
                    <a:pt x="55" y="85"/>
                    <a:pt x="56" y="85"/>
                  </a:cubicBezTo>
                  <a:cubicBezTo>
                    <a:pt x="100" y="114"/>
                    <a:pt x="75" y="141"/>
                    <a:pt x="129" y="158"/>
                  </a:cubicBezTo>
                  <a:cubicBezTo>
                    <a:pt x="137" y="153"/>
                    <a:pt x="153" y="142"/>
                    <a:pt x="153" y="142"/>
                  </a:cubicBezTo>
                  <a:cubicBezTo>
                    <a:pt x="163" y="172"/>
                    <a:pt x="157" y="158"/>
                    <a:pt x="169" y="183"/>
                  </a:cubicBezTo>
                  <a:lnTo>
                    <a:pt x="112" y="166"/>
                  </a:lnTo>
                  <a:close/>
                </a:path>
              </a:pathLst>
            </a:custGeom>
            <a:solidFill>
              <a:srgbClr val="80808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50" name="Text Box 19"/>
            <p:cNvSpPr txBox="1">
              <a:spLocks noChangeArrowheads="1"/>
            </p:cNvSpPr>
            <p:nvPr/>
          </p:nvSpPr>
          <p:spPr bwMode="auto">
            <a:xfrm>
              <a:off x="3753" y="2736"/>
              <a:ext cx="296" cy="1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 smtClean="0">
                  <a:solidFill>
                    <a:schemeClr val="tx1"/>
                  </a:solidFill>
                  <a:latin typeface="Arial" panose="020B0604020202020204" pitchFamily="34" charset="0"/>
                </a:rPr>
                <a:t>1 </a:t>
              </a:r>
              <a:endPara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endParaRPr>
            </a:p>
          </p:txBody>
        </p:sp>
        <p:sp>
          <p:nvSpPr>
            <p:cNvPr id="51" name="Freeform 20"/>
            <p:cNvSpPr>
              <a:spLocks/>
            </p:cNvSpPr>
            <p:nvPr/>
          </p:nvSpPr>
          <p:spPr bwMode="auto">
            <a:xfrm>
              <a:off x="4317" y="1533"/>
              <a:ext cx="224" cy="191"/>
            </a:xfrm>
            <a:custGeom>
              <a:avLst/>
              <a:gdLst>
                <a:gd name="T0" fmla="*/ 0 w 194"/>
                <a:gd name="T1" fmla="*/ 115 h 170"/>
                <a:gd name="T2" fmla="*/ 162 w 194"/>
                <a:gd name="T3" fmla="*/ 0 h 170"/>
                <a:gd name="T4" fmla="*/ 225 w 194"/>
                <a:gd name="T5" fmla="*/ 11 h 170"/>
                <a:gd name="T6" fmla="*/ 275 w 194"/>
                <a:gd name="T7" fmla="*/ 80 h 170"/>
                <a:gd name="T8" fmla="*/ 238 w 194"/>
                <a:gd name="T9" fmla="*/ 172 h 170"/>
                <a:gd name="T10" fmla="*/ 249 w 194"/>
                <a:gd name="T11" fmla="*/ 207 h 170"/>
                <a:gd name="T12" fmla="*/ 173 w 194"/>
                <a:gd name="T13" fmla="*/ 229 h 170"/>
                <a:gd name="T14" fmla="*/ 137 w 194"/>
                <a:gd name="T15" fmla="*/ 242 h 170"/>
                <a:gd name="T16" fmla="*/ 100 w 194"/>
                <a:gd name="T17" fmla="*/ 161 h 170"/>
                <a:gd name="T18" fmla="*/ 12 w 194"/>
                <a:gd name="T19" fmla="*/ 161 h 170"/>
                <a:gd name="T20" fmla="*/ 0 w 194"/>
                <a:gd name="T21" fmla="*/ 115 h 170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94" h="170">
                  <a:moveTo>
                    <a:pt x="0" y="81"/>
                  </a:moveTo>
                  <a:cubicBezTo>
                    <a:pt x="14" y="37"/>
                    <a:pt x="63" y="14"/>
                    <a:pt x="105" y="0"/>
                  </a:cubicBezTo>
                  <a:cubicBezTo>
                    <a:pt x="119" y="3"/>
                    <a:pt x="135" y="0"/>
                    <a:pt x="146" y="8"/>
                  </a:cubicBezTo>
                  <a:cubicBezTo>
                    <a:pt x="161" y="20"/>
                    <a:pt x="178" y="56"/>
                    <a:pt x="178" y="56"/>
                  </a:cubicBezTo>
                  <a:cubicBezTo>
                    <a:pt x="194" y="106"/>
                    <a:pt x="171" y="71"/>
                    <a:pt x="154" y="121"/>
                  </a:cubicBezTo>
                  <a:cubicBezTo>
                    <a:pt x="157" y="129"/>
                    <a:pt x="168" y="140"/>
                    <a:pt x="162" y="146"/>
                  </a:cubicBezTo>
                  <a:cubicBezTo>
                    <a:pt x="150" y="158"/>
                    <a:pt x="129" y="157"/>
                    <a:pt x="113" y="162"/>
                  </a:cubicBezTo>
                  <a:cubicBezTo>
                    <a:pt x="105" y="165"/>
                    <a:pt x="89" y="170"/>
                    <a:pt x="89" y="170"/>
                  </a:cubicBezTo>
                  <a:cubicBezTo>
                    <a:pt x="100" y="137"/>
                    <a:pt x="99" y="124"/>
                    <a:pt x="65" y="113"/>
                  </a:cubicBezTo>
                  <a:cubicBezTo>
                    <a:pt x="21" y="127"/>
                    <a:pt x="23" y="159"/>
                    <a:pt x="8" y="113"/>
                  </a:cubicBezTo>
                  <a:cubicBezTo>
                    <a:pt x="29" y="82"/>
                    <a:pt x="33" y="92"/>
                    <a:pt x="0" y="81"/>
                  </a:cubicBezTo>
                  <a:close/>
                </a:path>
              </a:pathLst>
            </a:custGeom>
            <a:solidFill>
              <a:srgbClr val="FF0066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52" name="Text Box 21"/>
            <p:cNvSpPr txBox="1">
              <a:spLocks noChangeArrowheads="1"/>
            </p:cNvSpPr>
            <p:nvPr/>
          </p:nvSpPr>
          <p:spPr bwMode="auto">
            <a:xfrm>
              <a:off x="4267" y="1412"/>
              <a:ext cx="170" cy="1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4</a:t>
              </a:r>
            </a:p>
          </p:txBody>
        </p:sp>
        <p:sp>
          <p:nvSpPr>
            <p:cNvPr id="53" name="Freeform 22"/>
            <p:cNvSpPr>
              <a:spLocks/>
            </p:cNvSpPr>
            <p:nvPr/>
          </p:nvSpPr>
          <p:spPr bwMode="auto">
            <a:xfrm>
              <a:off x="4437" y="1707"/>
              <a:ext cx="123" cy="178"/>
            </a:xfrm>
            <a:custGeom>
              <a:avLst/>
              <a:gdLst>
                <a:gd name="T0" fmla="*/ 1 w 107"/>
                <a:gd name="T1" fmla="*/ 0 h 158"/>
                <a:gd name="T2" fmla="*/ 13 w 107"/>
                <a:gd name="T3" fmla="*/ 69 h 158"/>
                <a:gd name="T4" fmla="*/ 1 w 107"/>
                <a:gd name="T5" fmla="*/ 104 h 158"/>
                <a:gd name="T6" fmla="*/ 52 w 107"/>
                <a:gd name="T7" fmla="*/ 161 h 158"/>
                <a:gd name="T8" fmla="*/ 63 w 107"/>
                <a:gd name="T9" fmla="*/ 220 h 158"/>
                <a:gd name="T10" fmla="*/ 162 w 107"/>
                <a:gd name="T11" fmla="*/ 197 h 158"/>
                <a:gd name="T12" fmla="*/ 162 w 107"/>
                <a:gd name="T13" fmla="*/ 127 h 158"/>
                <a:gd name="T14" fmla="*/ 89 w 107"/>
                <a:gd name="T15" fmla="*/ 57 h 158"/>
                <a:gd name="T16" fmla="*/ 89 w 107"/>
                <a:gd name="T17" fmla="*/ 11 h 15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07" h="158">
                  <a:moveTo>
                    <a:pt x="1" y="0"/>
                  </a:moveTo>
                  <a:cubicBezTo>
                    <a:pt x="4" y="16"/>
                    <a:pt x="9" y="32"/>
                    <a:pt x="9" y="48"/>
                  </a:cubicBezTo>
                  <a:cubicBezTo>
                    <a:pt x="9" y="57"/>
                    <a:pt x="0" y="64"/>
                    <a:pt x="1" y="73"/>
                  </a:cubicBezTo>
                  <a:cubicBezTo>
                    <a:pt x="3" y="86"/>
                    <a:pt x="25" y="104"/>
                    <a:pt x="34" y="113"/>
                  </a:cubicBezTo>
                  <a:cubicBezTo>
                    <a:pt x="37" y="127"/>
                    <a:pt x="31" y="146"/>
                    <a:pt x="42" y="154"/>
                  </a:cubicBezTo>
                  <a:cubicBezTo>
                    <a:pt x="48" y="158"/>
                    <a:pt x="97" y="141"/>
                    <a:pt x="107" y="138"/>
                  </a:cubicBezTo>
                  <a:cubicBezTo>
                    <a:pt x="83" y="70"/>
                    <a:pt x="107" y="155"/>
                    <a:pt x="107" y="89"/>
                  </a:cubicBezTo>
                  <a:cubicBezTo>
                    <a:pt x="107" y="59"/>
                    <a:pt x="80" y="47"/>
                    <a:pt x="58" y="40"/>
                  </a:cubicBezTo>
                  <a:cubicBezTo>
                    <a:pt x="49" y="5"/>
                    <a:pt x="39" y="8"/>
                    <a:pt x="58" y="8"/>
                  </a:cubicBezTo>
                </a:path>
              </a:pathLst>
            </a:custGeom>
            <a:solidFill>
              <a:srgbClr val="009900"/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54" name="Text Box 23"/>
            <p:cNvSpPr txBox="1">
              <a:spLocks noChangeArrowheads="1"/>
            </p:cNvSpPr>
            <p:nvPr/>
          </p:nvSpPr>
          <p:spPr bwMode="auto">
            <a:xfrm>
              <a:off x="4483" y="1655"/>
              <a:ext cx="446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3</a:t>
              </a:r>
            </a:p>
          </p:txBody>
        </p:sp>
        <p:sp>
          <p:nvSpPr>
            <p:cNvPr id="55" name="Freeform 24"/>
            <p:cNvSpPr>
              <a:spLocks/>
            </p:cNvSpPr>
            <p:nvPr/>
          </p:nvSpPr>
          <p:spPr bwMode="auto">
            <a:xfrm>
              <a:off x="4584" y="1709"/>
              <a:ext cx="334" cy="291"/>
            </a:xfrm>
            <a:custGeom>
              <a:avLst/>
              <a:gdLst>
                <a:gd name="T0" fmla="*/ 372 w 288"/>
                <a:gd name="T1" fmla="*/ 42 h 257"/>
                <a:gd name="T2" fmla="*/ 412 w 288"/>
                <a:gd name="T3" fmla="*/ 31 h 257"/>
                <a:gd name="T4" fmla="*/ 398 w 288"/>
                <a:gd name="T5" fmla="*/ 136 h 257"/>
                <a:gd name="T6" fmla="*/ 385 w 288"/>
                <a:gd name="T7" fmla="*/ 196 h 257"/>
                <a:gd name="T8" fmla="*/ 311 w 288"/>
                <a:gd name="T9" fmla="*/ 220 h 257"/>
                <a:gd name="T10" fmla="*/ 95 w 288"/>
                <a:gd name="T11" fmla="*/ 302 h 257"/>
                <a:gd name="T12" fmla="*/ 7 w 288"/>
                <a:gd name="T13" fmla="*/ 314 h 257"/>
                <a:gd name="T14" fmla="*/ 57 w 288"/>
                <a:gd name="T15" fmla="*/ 290 h 257"/>
                <a:gd name="T16" fmla="*/ 95 w 288"/>
                <a:gd name="T17" fmla="*/ 277 h 257"/>
                <a:gd name="T18" fmla="*/ 108 w 288"/>
                <a:gd name="T19" fmla="*/ 231 h 257"/>
                <a:gd name="T20" fmla="*/ 145 w 288"/>
                <a:gd name="T21" fmla="*/ 242 h 257"/>
                <a:gd name="T22" fmla="*/ 158 w 288"/>
                <a:gd name="T23" fmla="*/ 207 h 257"/>
                <a:gd name="T24" fmla="*/ 196 w 288"/>
                <a:gd name="T25" fmla="*/ 196 h 257"/>
                <a:gd name="T26" fmla="*/ 209 w 288"/>
                <a:gd name="T27" fmla="*/ 161 h 257"/>
                <a:gd name="T28" fmla="*/ 284 w 288"/>
                <a:gd name="T29" fmla="*/ 136 h 257"/>
                <a:gd name="T30" fmla="*/ 311 w 288"/>
                <a:gd name="T31" fmla="*/ 113 h 257"/>
                <a:gd name="T32" fmla="*/ 322 w 288"/>
                <a:gd name="T33" fmla="*/ 77 h 257"/>
                <a:gd name="T34" fmla="*/ 372 w 288"/>
                <a:gd name="T35" fmla="*/ 42 h 257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288" h="257">
                  <a:moveTo>
                    <a:pt x="239" y="29"/>
                  </a:moveTo>
                  <a:cubicBezTo>
                    <a:pt x="247" y="26"/>
                    <a:pt x="256" y="17"/>
                    <a:pt x="264" y="21"/>
                  </a:cubicBezTo>
                  <a:cubicBezTo>
                    <a:pt x="288" y="33"/>
                    <a:pt x="258" y="81"/>
                    <a:pt x="255" y="94"/>
                  </a:cubicBezTo>
                  <a:cubicBezTo>
                    <a:pt x="251" y="107"/>
                    <a:pt x="257" y="125"/>
                    <a:pt x="247" y="135"/>
                  </a:cubicBezTo>
                  <a:cubicBezTo>
                    <a:pt x="235" y="147"/>
                    <a:pt x="199" y="151"/>
                    <a:pt x="199" y="151"/>
                  </a:cubicBezTo>
                  <a:cubicBezTo>
                    <a:pt x="158" y="189"/>
                    <a:pt x="114" y="199"/>
                    <a:pt x="61" y="208"/>
                  </a:cubicBezTo>
                  <a:cubicBezTo>
                    <a:pt x="31" y="236"/>
                    <a:pt x="32" y="257"/>
                    <a:pt x="4" y="216"/>
                  </a:cubicBezTo>
                  <a:cubicBezTo>
                    <a:pt x="19" y="170"/>
                    <a:pt x="0" y="200"/>
                    <a:pt x="36" y="200"/>
                  </a:cubicBezTo>
                  <a:cubicBezTo>
                    <a:pt x="45" y="200"/>
                    <a:pt x="53" y="194"/>
                    <a:pt x="61" y="191"/>
                  </a:cubicBezTo>
                  <a:cubicBezTo>
                    <a:pt x="64" y="180"/>
                    <a:pt x="60" y="166"/>
                    <a:pt x="69" y="159"/>
                  </a:cubicBezTo>
                  <a:cubicBezTo>
                    <a:pt x="76" y="154"/>
                    <a:pt x="85" y="171"/>
                    <a:pt x="93" y="167"/>
                  </a:cubicBezTo>
                  <a:cubicBezTo>
                    <a:pt x="101" y="163"/>
                    <a:pt x="95" y="149"/>
                    <a:pt x="101" y="143"/>
                  </a:cubicBezTo>
                  <a:cubicBezTo>
                    <a:pt x="107" y="137"/>
                    <a:pt x="118" y="138"/>
                    <a:pt x="126" y="135"/>
                  </a:cubicBezTo>
                  <a:cubicBezTo>
                    <a:pt x="129" y="127"/>
                    <a:pt x="127" y="115"/>
                    <a:pt x="134" y="110"/>
                  </a:cubicBezTo>
                  <a:cubicBezTo>
                    <a:pt x="148" y="100"/>
                    <a:pt x="182" y="94"/>
                    <a:pt x="182" y="94"/>
                  </a:cubicBezTo>
                  <a:cubicBezTo>
                    <a:pt x="188" y="89"/>
                    <a:pt x="195" y="85"/>
                    <a:pt x="199" y="78"/>
                  </a:cubicBezTo>
                  <a:cubicBezTo>
                    <a:pt x="204" y="71"/>
                    <a:pt x="201" y="59"/>
                    <a:pt x="207" y="53"/>
                  </a:cubicBezTo>
                  <a:cubicBezTo>
                    <a:pt x="258" y="0"/>
                    <a:pt x="212" y="83"/>
                    <a:pt x="239" y="29"/>
                  </a:cubicBezTo>
                  <a:close/>
                </a:path>
              </a:pathLst>
            </a:custGeom>
            <a:solidFill>
              <a:srgbClr val="CC00CC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56" name="Freeform 25"/>
            <p:cNvSpPr>
              <a:spLocks/>
            </p:cNvSpPr>
            <p:nvPr/>
          </p:nvSpPr>
          <p:spPr bwMode="auto">
            <a:xfrm>
              <a:off x="688" y="1629"/>
              <a:ext cx="299" cy="210"/>
            </a:xfrm>
            <a:custGeom>
              <a:avLst/>
              <a:gdLst>
                <a:gd name="T0" fmla="*/ 245 w 258"/>
                <a:gd name="T1" fmla="*/ 0 h 181"/>
                <a:gd name="T2" fmla="*/ 256 w 258"/>
                <a:gd name="T3" fmla="*/ 36 h 181"/>
                <a:gd name="T4" fmla="*/ 221 w 258"/>
                <a:gd name="T5" fmla="*/ 48 h 181"/>
                <a:gd name="T6" fmla="*/ 36 w 258"/>
                <a:gd name="T7" fmla="*/ 70 h 181"/>
                <a:gd name="T8" fmla="*/ 23 w 258"/>
                <a:gd name="T9" fmla="*/ 117 h 181"/>
                <a:gd name="T10" fmla="*/ 0 w 258"/>
                <a:gd name="T11" fmla="*/ 153 h 181"/>
                <a:gd name="T12" fmla="*/ 59 w 258"/>
                <a:gd name="T13" fmla="*/ 224 h 181"/>
                <a:gd name="T14" fmla="*/ 23 w 258"/>
                <a:gd name="T15" fmla="*/ 234 h 181"/>
                <a:gd name="T16" fmla="*/ 59 w 258"/>
                <a:gd name="T17" fmla="*/ 258 h 181"/>
                <a:gd name="T18" fmla="*/ 107 w 258"/>
                <a:gd name="T19" fmla="*/ 245 h 181"/>
                <a:gd name="T20" fmla="*/ 210 w 258"/>
                <a:gd name="T21" fmla="*/ 245 h 181"/>
                <a:gd name="T22" fmla="*/ 245 w 258"/>
                <a:gd name="T23" fmla="*/ 234 h 181"/>
                <a:gd name="T24" fmla="*/ 280 w 258"/>
                <a:gd name="T25" fmla="*/ 245 h 181"/>
                <a:gd name="T26" fmla="*/ 350 w 258"/>
                <a:gd name="T27" fmla="*/ 201 h 181"/>
                <a:gd name="T28" fmla="*/ 327 w 258"/>
                <a:gd name="T29" fmla="*/ 82 h 181"/>
                <a:gd name="T30" fmla="*/ 268 w 258"/>
                <a:gd name="T31" fmla="*/ 36 h 181"/>
                <a:gd name="T32" fmla="*/ 234 w 258"/>
                <a:gd name="T33" fmla="*/ 48 h 181"/>
                <a:gd name="T34" fmla="*/ 245 w 258"/>
                <a:gd name="T35" fmla="*/ 0 h 181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258" h="181">
                  <a:moveTo>
                    <a:pt x="157" y="0"/>
                  </a:moveTo>
                  <a:cubicBezTo>
                    <a:pt x="160" y="8"/>
                    <a:pt x="169" y="16"/>
                    <a:pt x="165" y="23"/>
                  </a:cubicBezTo>
                  <a:cubicBezTo>
                    <a:pt x="161" y="30"/>
                    <a:pt x="150" y="29"/>
                    <a:pt x="142" y="30"/>
                  </a:cubicBezTo>
                  <a:cubicBezTo>
                    <a:pt x="123" y="33"/>
                    <a:pt x="42" y="43"/>
                    <a:pt x="23" y="45"/>
                  </a:cubicBezTo>
                  <a:cubicBezTo>
                    <a:pt x="20" y="55"/>
                    <a:pt x="19" y="66"/>
                    <a:pt x="15" y="75"/>
                  </a:cubicBezTo>
                  <a:cubicBezTo>
                    <a:pt x="11" y="83"/>
                    <a:pt x="0" y="89"/>
                    <a:pt x="0" y="98"/>
                  </a:cubicBezTo>
                  <a:cubicBezTo>
                    <a:pt x="0" y="108"/>
                    <a:pt x="35" y="140"/>
                    <a:pt x="38" y="143"/>
                  </a:cubicBezTo>
                  <a:cubicBezTo>
                    <a:pt x="30" y="145"/>
                    <a:pt x="15" y="142"/>
                    <a:pt x="15" y="150"/>
                  </a:cubicBezTo>
                  <a:cubicBezTo>
                    <a:pt x="15" y="159"/>
                    <a:pt x="29" y="164"/>
                    <a:pt x="38" y="165"/>
                  </a:cubicBezTo>
                  <a:cubicBezTo>
                    <a:pt x="48" y="166"/>
                    <a:pt x="58" y="160"/>
                    <a:pt x="68" y="157"/>
                  </a:cubicBezTo>
                  <a:cubicBezTo>
                    <a:pt x="103" y="181"/>
                    <a:pt x="81" y="175"/>
                    <a:pt x="135" y="157"/>
                  </a:cubicBezTo>
                  <a:cubicBezTo>
                    <a:pt x="142" y="155"/>
                    <a:pt x="157" y="150"/>
                    <a:pt x="157" y="150"/>
                  </a:cubicBezTo>
                  <a:cubicBezTo>
                    <a:pt x="165" y="152"/>
                    <a:pt x="172" y="159"/>
                    <a:pt x="180" y="157"/>
                  </a:cubicBezTo>
                  <a:cubicBezTo>
                    <a:pt x="197" y="152"/>
                    <a:pt x="225" y="128"/>
                    <a:pt x="225" y="128"/>
                  </a:cubicBezTo>
                  <a:cubicBezTo>
                    <a:pt x="236" y="92"/>
                    <a:pt x="258" y="68"/>
                    <a:pt x="210" y="53"/>
                  </a:cubicBezTo>
                  <a:cubicBezTo>
                    <a:pt x="198" y="34"/>
                    <a:pt x="197" y="23"/>
                    <a:pt x="172" y="23"/>
                  </a:cubicBezTo>
                  <a:cubicBezTo>
                    <a:pt x="164" y="23"/>
                    <a:pt x="154" y="36"/>
                    <a:pt x="150" y="30"/>
                  </a:cubicBezTo>
                  <a:cubicBezTo>
                    <a:pt x="144" y="21"/>
                    <a:pt x="155" y="10"/>
                    <a:pt x="157" y="0"/>
                  </a:cubicBezTo>
                  <a:close/>
                </a:path>
              </a:pathLst>
            </a:custGeom>
            <a:solidFill>
              <a:srgbClr val="FF9933"/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57" name="Freeform 26"/>
            <p:cNvSpPr>
              <a:spLocks/>
            </p:cNvSpPr>
            <p:nvPr/>
          </p:nvSpPr>
          <p:spPr bwMode="auto">
            <a:xfrm>
              <a:off x="3980" y="2790"/>
              <a:ext cx="69" cy="84"/>
            </a:xfrm>
            <a:custGeom>
              <a:avLst/>
              <a:gdLst>
                <a:gd name="T0" fmla="*/ 23 w 60"/>
                <a:gd name="T1" fmla="*/ 0 h 73"/>
                <a:gd name="T2" fmla="*/ 91 w 60"/>
                <a:gd name="T3" fmla="*/ 79 h 73"/>
                <a:gd name="T4" fmla="*/ 0 w 60"/>
                <a:gd name="T5" fmla="*/ 56 h 73"/>
                <a:gd name="T6" fmla="*/ 23 w 60"/>
                <a:gd name="T7" fmla="*/ 0 h 73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60" h="73">
                  <a:moveTo>
                    <a:pt x="15" y="0"/>
                  </a:moveTo>
                  <a:cubicBezTo>
                    <a:pt x="27" y="39"/>
                    <a:pt x="35" y="16"/>
                    <a:pt x="60" y="52"/>
                  </a:cubicBezTo>
                  <a:cubicBezTo>
                    <a:pt x="28" y="73"/>
                    <a:pt x="21" y="68"/>
                    <a:pt x="0" y="37"/>
                  </a:cubicBezTo>
                  <a:cubicBezTo>
                    <a:pt x="28" y="18"/>
                    <a:pt x="25" y="30"/>
                    <a:pt x="15" y="0"/>
                  </a:cubicBezTo>
                  <a:close/>
                </a:path>
              </a:pathLst>
            </a:custGeom>
            <a:solidFill>
              <a:srgbClr val="292929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58" name="Text Box 27"/>
            <p:cNvSpPr txBox="1">
              <a:spLocks noChangeArrowheads="1"/>
            </p:cNvSpPr>
            <p:nvPr/>
          </p:nvSpPr>
          <p:spPr bwMode="auto">
            <a:xfrm>
              <a:off x="696" y="1655"/>
              <a:ext cx="586" cy="1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9</a:t>
              </a:r>
            </a:p>
          </p:txBody>
        </p:sp>
        <p:sp>
          <p:nvSpPr>
            <p:cNvPr id="59" name="Text Box 28"/>
            <p:cNvSpPr txBox="1">
              <a:spLocks noChangeArrowheads="1"/>
            </p:cNvSpPr>
            <p:nvPr/>
          </p:nvSpPr>
          <p:spPr bwMode="auto">
            <a:xfrm>
              <a:off x="4663" y="1866"/>
              <a:ext cx="633" cy="1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rgbClr val="CC9900"/>
                  </a:solidFill>
                  <a:latin typeface="Verdana" panose="020B060403050404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rgbClr val="CC9900"/>
                  </a:solidFill>
                  <a:latin typeface="Verdana" panose="020B060403050404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rgbClr val="CC9900"/>
                  </a:solidFill>
                  <a:latin typeface="Verdana" panose="020B060403050404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rgbClr val="CC9900"/>
                  </a:solidFill>
                  <a:latin typeface="Verdana" panose="020B0604030504040204" pitchFamily="34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FontTx/>
                <a:buNone/>
              </a:pPr>
              <a:r>
                <a:rPr lang="en-US" altLang="en-US" sz="1200" b="1" dirty="0">
                  <a:solidFill>
                    <a:schemeClr val="tx1"/>
                  </a:solidFill>
                  <a:latin typeface="Arial" panose="020B0604020202020204" pitchFamily="34" charset="0"/>
                </a:rPr>
                <a:t>2</a:t>
              </a:r>
            </a:p>
          </p:txBody>
        </p:sp>
      </p:grpSp>
      <p:sp>
        <p:nvSpPr>
          <p:cNvPr id="60" name="Rectangle 59"/>
          <p:cNvSpPr/>
          <p:nvPr/>
        </p:nvSpPr>
        <p:spPr>
          <a:xfrm>
            <a:off x="7625843" y="6184146"/>
            <a:ext cx="398217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en-US" altLang="en-US" b="1" dirty="0">
                <a:solidFill>
                  <a:srgbClr val="CD7C1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anose="020B0604030504040204" pitchFamily="34" charset="0"/>
              </a:rPr>
              <a:t>States and Empires in 800 CE</a:t>
            </a:r>
          </a:p>
        </p:txBody>
      </p:sp>
    </p:spTree>
    <p:extLst>
      <p:ext uri="{BB962C8B-B14F-4D97-AF65-F5344CB8AC3E}">
        <p14:creationId xmlns:p14="http://schemas.microsoft.com/office/powerpoint/2010/main" val="8939149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lide Number Placeholder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3E38AF3-6462-43C2-B202-EAEA35301FBB}" type="slidenum">
              <a:rPr lang="en-US" altLang="en-US" sz="1400">
                <a:solidFill>
                  <a:srgbClr val="CCCC9A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  <a:buFontTx/>
                <a:buNone/>
              </a:pPr>
              <a:t>5</a:t>
            </a:fld>
            <a:endParaRPr lang="en-US" altLang="en-US" sz="1400">
              <a:solidFill>
                <a:srgbClr val="CCCC9A"/>
              </a:solidFill>
              <a:latin typeface="Arial" panose="020B0604020202020204" pitchFamily="34" charset="0"/>
            </a:endParaRPr>
          </a:p>
        </p:txBody>
      </p:sp>
      <p:pic>
        <p:nvPicPr>
          <p:cNvPr id="38915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100" b="5669"/>
          <a:stretch>
            <a:fillRect/>
          </a:stretch>
        </p:blipFill>
        <p:spPr bwMode="auto">
          <a:xfrm>
            <a:off x="1987550" y="447676"/>
            <a:ext cx="8223250" cy="5267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8916" name="Freeform 4"/>
          <p:cNvSpPr>
            <a:spLocks/>
          </p:cNvSpPr>
          <p:nvPr/>
        </p:nvSpPr>
        <p:spPr bwMode="auto">
          <a:xfrm>
            <a:off x="2233614" y="3155951"/>
            <a:ext cx="866775" cy="434975"/>
          </a:xfrm>
          <a:custGeom>
            <a:avLst/>
            <a:gdLst>
              <a:gd name="T0" fmla="*/ 2147483646 w 557"/>
              <a:gd name="T1" fmla="*/ 2147483646 h 283"/>
              <a:gd name="T2" fmla="*/ 2147483646 w 557"/>
              <a:gd name="T3" fmla="*/ 2147483646 h 283"/>
              <a:gd name="T4" fmla="*/ 2147483646 w 557"/>
              <a:gd name="T5" fmla="*/ 2147483646 h 283"/>
              <a:gd name="T6" fmla="*/ 2147483646 w 557"/>
              <a:gd name="T7" fmla="*/ 2147483646 h 283"/>
              <a:gd name="T8" fmla="*/ 2147483646 w 557"/>
              <a:gd name="T9" fmla="*/ 2147483646 h 283"/>
              <a:gd name="T10" fmla="*/ 2147483646 w 557"/>
              <a:gd name="T11" fmla="*/ 2147483646 h 283"/>
              <a:gd name="T12" fmla="*/ 2147483646 w 557"/>
              <a:gd name="T13" fmla="*/ 2147483646 h 283"/>
              <a:gd name="T14" fmla="*/ 2147483646 w 557"/>
              <a:gd name="T15" fmla="*/ 2147483646 h 283"/>
              <a:gd name="T16" fmla="*/ 2147483646 w 557"/>
              <a:gd name="T17" fmla="*/ 2147483646 h 283"/>
              <a:gd name="T18" fmla="*/ 2147483646 w 557"/>
              <a:gd name="T19" fmla="*/ 2147483646 h 283"/>
              <a:gd name="T20" fmla="*/ 2147483646 w 557"/>
              <a:gd name="T21" fmla="*/ 2147483646 h 283"/>
              <a:gd name="T22" fmla="*/ 2147483646 w 557"/>
              <a:gd name="T23" fmla="*/ 2147483646 h 283"/>
              <a:gd name="T24" fmla="*/ 2147483646 w 557"/>
              <a:gd name="T25" fmla="*/ 2147483646 h 283"/>
              <a:gd name="T26" fmla="*/ 2147483646 w 557"/>
              <a:gd name="T27" fmla="*/ 2147483646 h 283"/>
              <a:gd name="T28" fmla="*/ 2147483646 w 557"/>
              <a:gd name="T29" fmla="*/ 2147483646 h 283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</a:gdLst>
            <a:ahLst/>
            <a:cxnLst>
              <a:cxn ang="T30">
                <a:pos x="T0" y="T1"/>
              </a:cxn>
              <a:cxn ang="T31">
                <a:pos x="T2" y="T3"/>
              </a:cxn>
              <a:cxn ang="T32">
                <a:pos x="T4" y="T5"/>
              </a:cxn>
              <a:cxn ang="T33">
                <a:pos x="T6" y="T7"/>
              </a:cxn>
              <a:cxn ang="T34">
                <a:pos x="T8" y="T9"/>
              </a:cxn>
              <a:cxn ang="T35">
                <a:pos x="T10" y="T11"/>
              </a:cxn>
              <a:cxn ang="T36">
                <a:pos x="T12" y="T13"/>
              </a:cxn>
              <a:cxn ang="T37">
                <a:pos x="T14" y="T15"/>
              </a:cxn>
              <a:cxn ang="T38">
                <a:pos x="T16" y="T17"/>
              </a:cxn>
              <a:cxn ang="T39">
                <a:pos x="T18" y="T19"/>
              </a:cxn>
              <a:cxn ang="T40">
                <a:pos x="T20" y="T21"/>
              </a:cxn>
              <a:cxn ang="T41">
                <a:pos x="T22" y="T23"/>
              </a:cxn>
              <a:cxn ang="T42">
                <a:pos x="T24" y="T25"/>
              </a:cxn>
              <a:cxn ang="T43">
                <a:pos x="T26" y="T27"/>
              </a:cxn>
              <a:cxn ang="T44">
                <a:pos x="T28" y="T29"/>
              </a:cxn>
            </a:cxnLst>
            <a:rect l="0" t="0" r="r" b="b"/>
            <a:pathLst>
              <a:path w="557" h="283">
                <a:moveTo>
                  <a:pt x="42" y="44"/>
                </a:moveTo>
                <a:cubicBezTo>
                  <a:pt x="176" y="0"/>
                  <a:pt x="324" y="36"/>
                  <a:pt x="462" y="44"/>
                </a:cubicBezTo>
                <a:cubicBezTo>
                  <a:pt x="501" y="57"/>
                  <a:pt x="499" y="71"/>
                  <a:pt x="526" y="99"/>
                </a:cubicBezTo>
                <a:cubicBezTo>
                  <a:pt x="557" y="182"/>
                  <a:pt x="472" y="177"/>
                  <a:pt x="417" y="190"/>
                </a:cubicBezTo>
                <a:cubicBezTo>
                  <a:pt x="369" y="202"/>
                  <a:pt x="317" y="221"/>
                  <a:pt x="270" y="236"/>
                </a:cubicBezTo>
                <a:cubicBezTo>
                  <a:pt x="261" y="242"/>
                  <a:pt x="253" y="250"/>
                  <a:pt x="243" y="254"/>
                </a:cubicBezTo>
                <a:cubicBezTo>
                  <a:pt x="225" y="262"/>
                  <a:pt x="188" y="272"/>
                  <a:pt x="188" y="272"/>
                </a:cubicBezTo>
                <a:cubicBezTo>
                  <a:pt x="136" y="255"/>
                  <a:pt x="158" y="258"/>
                  <a:pt x="69" y="272"/>
                </a:cubicBezTo>
                <a:cubicBezTo>
                  <a:pt x="0" y="283"/>
                  <a:pt x="45" y="282"/>
                  <a:pt x="51" y="282"/>
                </a:cubicBezTo>
                <a:cubicBezTo>
                  <a:pt x="32" y="256"/>
                  <a:pt x="15" y="249"/>
                  <a:pt x="5" y="218"/>
                </a:cubicBezTo>
                <a:cubicBezTo>
                  <a:pt x="8" y="209"/>
                  <a:pt x="11" y="199"/>
                  <a:pt x="14" y="190"/>
                </a:cubicBezTo>
                <a:cubicBezTo>
                  <a:pt x="18" y="178"/>
                  <a:pt x="20" y="166"/>
                  <a:pt x="24" y="154"/>
                </a:cubicBezTo>
                <a:cubicBezTo>
                  <a:pt x="30" y="136"/>
                  <a:pt x="42" y="99"/>
                  <a:pt x="42" y="99"/>
                </a:cubicBezTo>
                <a:cubicBezTo>
                  <a:pt x="39" y="90"/>
                  <a:pt x="33" y="81"/>
                  <a:pt x="33" y="71"/>
                </a:cubicBezTo>
                <a:cubicBezTo>
                  <a:pt x="33" y="62"/>
                  <a:pt x="42" y="44"/>
                  <a:pt x="42" y="44"/>
                </a:cubicBezTo>
                <a:close/>
              </a:path>
            </a:pathLst>
          </a:custGeom>
          <a:solidFill>
            <a:srgbClr val="FF33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17" name="Freeform 5"/>
          <p:cNvSpPr>
            <a:spLocks/>
          </p:cNvSpPr>
          <p:nvPr/>
        </p:nvSpPr>
        <p:spPr bwMode="auto">
          <a:xfrm>
            <a:off x="3132138" y="3644900"/>
            <a:ext cx="144462" cy="190500"/>
          </a:xfrm>
          <a:custGeom>
            <a:avLst/>
            <a:gdLst>
              <a:gd name="T0" fmla="*/ 2147483646 w 92"/>
              <a:gd name="T1" fmla="*/ 2147483646 h 121"/>
              <a:gd name="T2" fmla="*/ 2147483646 w 92"/>
              <a:gd name="T3" fmla="*/ 0 h 121"/>
              <a:gd name="T4" fmla="*/ 2147483646 w 92"/>
              <a:gd name="T5" fmla="*/ 2147483646 h 121"/>
              <a:gd name="T6" fmla="*/ 2147483646 w 92"/>
              <a:gd name="T7" fmla="*/ 2147483646 h 121"/>
              <a:gd name="T8" fmla="*/ 2147483646 w 92"/>
              <a:gd name="T9" fmla="*/ 2147483646 h 121"/>
              <a:gd name="T10" fmla="*/ 0 60000 65536"/>
              <a:gd name="T11" fmla="*/ 0 60000 65536"/>
              <a:gd name="T12" fmla="*/ 0 60000 65536"/>
              <a:gd name="T13" fmla="*/ 0 60000 65536"/>
              <a:gd name="T14" fmla="*/ 0 60000 65536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0" t="0" r="r" b="b"/>
            <a:pathLst>
              <a:path w="92" h="121">
                <a:moveTo>
                  <a:pt x="50" y="119"/>
                </a:moveTo>
                <a:cubicBezTo>
                  <a:pt x="85" y="66"/>
                  <a:pt x="92" y="23"/>
                  <a:pt x="23" y="0"/>
                </a:cubicBezTo>
                <a:cubicBezTo>
                  <a:pt x="20" y="27"/>
                  <a:pt x="18" y="55"/>
                  <a:pt x="13" y="82"/>
                </a:cubicBezTo>
                <a:cubicBezTo>
                  <a:pt x="11" y="92"/>
                  <a:pt x="0" y="101"/>
                  <a:pt x="4" y="110"/>
                </a:cubicBezTo>
                <a:cubicBezTo>
                  <a:pt x="10" y="121"/>
                  <a:pt x="39" y="119"/>
                  <a:pt x="50" y="11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18" name="Freeform 6"/>
          <p:cNvSpPr>
            <a:spLocks/>
          </p:cNvSpPr>
          <p:nvPr/>
        </p:nvSpPr>
        <p:spPr bwMode="auto">
          <a:xfrm>
            <a:off x="2981325" y="3562351"/>
            <a:ext cx="217488" cy="263525"/>
          </a:xfrm>
          <a:custGeom>
            <a:avLst/>
            <a:gdLst>
              <a:gd name="T0" fmla="*/ 2147483646 w 139"/>
              <a:gd name="T1" fmla="*/ 2147483646 h 171"/>
              <a:gd name="T2" fmla="*/ 2147483646 w 139"/>
              <a:gd name="T3" fmla="*/ 0 h 171"/>
              <a:gd name="T4" fmla="*/ 2147483646 w 139"/>
              <a:gd name="T5" fmla="*/ 2147483646 h 171"/>
              <a:gd name="T6" fmla="*/ 2147483646 w 139"/>
              <a:gd name="T7" fmla="*/ 2147483646 h 171"/>
              <a:gd name="T8" fmla="*/ 2147483646 w 139"/>
              <a:gd name="T9" fmla="*/ 2147483646 h 171"/>
              <a:gd name="T10" fmla="*/ 2147483646 w 139"/>
              <a:gd name="T11" fmla="*/ 2147483646 h 171"/>
              <a:gd name="T12" fmla="*/ 2147483646 w 139"/>
              <a:gd name="T13" fmla="*/ 2147483646 h 171"/>
              <a:gd name="T14" fmla="*/ 2147483646 w 139"/>
              <a:gd name="T15" fmla="*/ 2147483646 h 171"/>
              <a:gd name="T16" fmla="*/ 2147483646 w 139"/>
              <a:gd name="T17" fmla="*/ 2147483646 h 171"/>
              <a:gd name="T18" fmla="*/ 2147483646 w 139"/>
              <a:gd name="T19" fmla="*/ 2147483646 h 171"/>
              <a:gd name="T20" fmla="*/ 2147483646 w 139"/>
              <a:gd name="T21" fmla="*/ 2147483646 h 171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</a:gdLst>
            <a:ahLst/>
            <a:cxnLst>
              <a:cxn ang="T22">
                <a:pos x="T0" y="T1"/>
              </a:cxn>
              <a:cxn ang="T23">
                <a:pos x="T2" y="T3"/>
              </a:cxn>
              <a:cxn ang="T24">
                <a:pos x="T4" y="T5"/>
              </a:cxn>
              <a:cxn ang="T25">
                <a:pos x="T6" y="T7"/>
              </a:cxn>
              <a:cxn ang="T26">
                <a:pos x="T8" y="T9"/>
              </a:cxn>
              <a:cxn ang="T27">
                <a:pos x="T10" y="T11"/>
              </a:cxn>
              <a:cxn ang="T28">
                <a:pos x="T12" y="T13"/>
              </a:cxn>
              <a:cxn ang="T29">
                <a:pos x="T14" y="T15"/>
              </a:cxn>
              <a:cxn ang="T30">
                <a:pos x="T16" y="T17"/>
              </a:cxn>
              <a:cxn ang="T31">
                <a:pos x="T18" y="T19"/>
              </a:cxn>
              <a:cxn ang="T32">
                <a:pos x="T20" y="T21"/>
              </a:cxn>
            </a:cxnLst>
            <a:rect l="0" t="0" r="r" b="b"/>
            <a:pathLst>
              <a:path w="139" h="171">
                <a:moveTo>
                  <a:pt x="110" y="137"/>
                </a:moveTo>
                <a:cubicBezTo>
                  <a:pt x="100" y="33"/>
                  <a:pt x="116" y="28"/>
                  <a:pt x="28" y="0"/>
                </a:cubicBezTo>
                <a:cubicBezTo>
                  <a:pt x="0" y="30"/>
                  <a:pt x="4" y="105"/>
                  <a:pt x="28" y="128"/>
                </a:cubicBezTo>
                <a:cubicBezTo>
                  <a:pt x="35" y="135"/>
                  <a:pt x="47" y="134"/>
                  <a:pt x="56" y="137"/>
                </a:cubicBezTo>
                <a:cubicBezTo>
                  <a:pt x="62" y="146"/>
                  <a:pt x="63" y="163"/>
                  <a:pt x="74" y="165"/>
                </a:cubicBezTo>
                <a:cubicBezTo>
                  <a:pt x="100" y="171"/>
                  <a:pt x="106" y="131"/>
                  <a:pt x="110" y="119"/>
                </a:cubicBezTo>
                <a:cubicBezTo>
                  <a:pt x="101" y="52"/>
                  <a:pt x="123" y="55"/>
                  <a:pt x="92" y="55"/>
                </a:cubicBezTo>
                <a:cubicBezTo>
                  <a:pt x="105" y="52"/>
                  <a:pt x="122" y="37"/>
                  <a:pt x="131" y="46"/>
                </a:cubicBezTo>
                <a:cubicBezTo>
                  <a:pt x="139" y="54"/>
                  <a:pt x="112" y="67"/>
                  <a:pt x="101" y="64"/>
                </a:cubicBezTo>
                <a:cubicBezTo>
                  <a:pt x="92" y="62"/>
                  <a:pt x="97" y="45"/>
                  <a:pt x="92" y="37"/>
                </a:cubicBezTo>
                <a:cubicBezTo>
                  <a:pt x="90" y="35"/>
                  <a:pt x="86" y="37"/>
                  <a:pt x="83" y="37"/>
                </a:cubicBezTo>
              </a:path>
            </a:pathLst>
          </a:custGeom>
          <a:solidFill>
            <a:srgbClr val="CC0066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19" name="Freeform 7"/>
          <p:cNvSpPr>
            <a:spLocks/>
          </p:cNvSpPr>
          <p:nvPr/>
        </p:nvSpPr>
        <p:spPr bwMode="auto">
          <a:xfrm>
            <a:off x="3978276" y="4681538"/>
            <a:ext cx="169863" cy="177800"/>
          </a:xfrm>
          <a:custGeom>
            <a:avLst/>
            <a:gdLst>
              <a:gd name="T0" fmla="*/ 2147483646 w 109"/>
              <a:gd name="T1" fmla="*/ 2147483646 h 115"/>
              <a:gd name="T2" fmla="*/ 2147483646 w 109"/>
              <a:gd name="T3" fmla="*/ 2147483646 h 115"/>
              <a:gd name="T4" fmla="*/ 2147483646 w 109"/>
              <a:gd name="T5" fmla="*/ 2147483646 h 115"/>
              <a:gd name="T6" fmla="*/ 2147483646 w 109"/>
              <a:gd name="T7" fmla="*/ 2147483646 h 115"/>
              <a:gd name="T8" fmla="*/ 2147483646 w 109"/>
              <a:gd name="T9" fmla="*/ 2147483646 h 115"/>
              <a:gd name="T10" fmla="*/ 2147483646 w 109"/>
              <a:gd name="T11" fmla="*/ 2147483646 h 115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0" t="0" r="r" b="b"/>
            <a:pathLst>
              <a:path w="109" h="115">
                <a:moveTo>
                  <a:pt x="66" y="42"/>
                </a:moveTo>
                <a:cubicBezTo>
                  <a:pt x="32" y="10"/>
                  <a:pt x="30" y="0"/>
                  <a:pt x="2" y="42"/>
                </a:cubicBezTo>
                <a:cubicBezTo>
                  <a:pt x="5" y="59"/>
                  <a:pt x="0" y="115"/>
                  <a:pt x="38" y="115"/>
                </a:cubicBezTo>
                <a:cubicBezTo>
                  <a:pt x="57" y="115"/>
                  <a:pt x="93" y="97"/>
                  <a:pt x="93" y="97"/>
                </a:cubicBezTo>
                <a:cubicBezTo>
                  <a:pt x="107" y="56"/>
                  <a:pt x="109" y="47"/>
                  <a:pt x="66" y="33"/>
                </a:cubicBezTo>
                <a:cubicBezTo>
                  <a:pt x="39" y="7"/>
                  <a:pt x="42" y="8"/>
                  <a:pt x="66" y="42"/>
                </a:cubicBezTo>
                <a:close/>
              </a:path>
            </a:pathLst>
          </a:custGeom>
          <a:solidFill>
            <a:srgbClr val="FF3300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0" name="Freeform 8"/>
          <p:cNvSpPr>
            <a:spLocks/>
          </p:cNvSpPr>
          <p:nvPr/>
        </p:nvSpPr>
        <p:spPr bwMode="auto">
          <a:xfrm>
            <a:off x="4264026" y="3332163"/>
            <a:ext cx="373063" cy="398462"/>
          </a:xfrm>
          <a:custGeom>
            <a:avLst/>
            <a:gdLst>
              <a:gd name="T0" fmla="*/ 2147483646 w 239"/>
              <a:gd name="T1" fmla="*/ 2147483646 h 259"/>
              <a:gd name="T2" fmla="*/ 2147483646 w 239"/>
              <a:gd name="T3" fmla="*/ 2147483646 h 259"/>
              <a:gd name="T4" fmla="*/ 2147483646 w 239"/>
              <a:gd name="T5" fmla="*/ 2147483646 h 259"/>
              <a:gd name="T6" fmla="*/ 2147483646 w 239"/>
              <a:gd name="T7" fmla="*/ 2147483646 h 259"/>
              <a:gd name="T8" fmla="*/ 2147483646 w 239"/>
              <a:gd name="T9" fmla="*/ 2147483646 h 259"/>
              <a:gd name="T10" fmla="*/ 2147483646 w 239"/>
              <a:gd name="T11" fmla="*/ 2147483646 h 259"/>
              <a:gd name="T12" fmla="*/ 2147483646 w 239"/>
              <a:gd name="T13" fmla="*/ 2147483646 h 259"/>
              <a:gd name="T14" fmla="*/ 2147483646 w 239"/>
              <a:gd name="T15" fmla="*/ 2147483646 h 259"/>
              <a:gd name="T16" fmla="*/ 2147483646 w 239"/>
              <a:gd name="T17" fmla="*/ 2147483646 h 259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</a:gdLst>
            <a:ahLst/>
            <a:cxnLst>
              <a:cxn ang="T18">
                <a:pos x="T0" y="T1"/>
              </a:cxn>
              <a:cxn ang="T19">
                <a:pos x="T2" y="T3"/>
              </a:cxn>
              <a:cxn ang="T20">
                <a:pos x="T4" y="T5"/>
              </a:cxn>
              <a:cxn ang="T21">
                <a:pos x="T6" y="T7"/>
              </a:cxn>
              <a:cxn ang="T22">
                <a:pos x="T8" y="T9"/>
              </a:cxn>
              <a:cxn ang="T23">
                <a:pos x="T10" y="T11"/>
              </a:cxn>
              <a:cxn ang="T24">
                <a:pos x="T12" y="T13"/>
              </a:cxn>
              <a:cxn ang="T25">
                <a:pos x="T14" y="T15"/>
              </a:cxn>
              <a:cxn ang="T26">
                <a:pos x="T16" y="T17"/>
              </a:cxn>
            </a:cxnLst>
            <a:rect l="0" t="0" r="r" b="b"/>
            <a:pathLst>
              <a:path w="239" h="259">
                <a:moveTo>
                  <a:pt x="111" y="12"/>
                </a:moveTo>
                <a:cubicBezTo>
                  <a:pt x="89" y="81"/>
                  <a:pt x="121" y="0"/>
                  <a:pt x="75" y="58"/>
                </a:cubicBezTo>
                <a:cubicBezTo>
                  <a:pt x="69" y="65"/>
                  <a:pt x="71" y="77"/>
                  <a:pt x="66" y="85"/>
                </a:cubicBezTo>
                <a:cubicBezTo>
                  <a:pt x="61" y="93"/>
                  <a:pt x="53" y="98"/>
                  <a:pt x="47" y="104"/>
                </a:cubicBezTo>
                <a:cubicBezTo>
                  <a:pt x="28" y="161"/>
                  <a:pt x="0" y="216"/>
                  <a:pt x="66" y="259"/>
                </a:cubicBezTo>
                <a:cubicBezTo>
                  <a:pt x="106" y="249"/>
                  <a:pt x="145" y="236"/>
                  <a:pt x="184" y="222"/>
                </a:cubicBezTo>
                <a:cubicBezTo>
                  <a:pt x="212" y="195"/>
                  <a:pt x="226" y="197"/>
                  <a:pt x="239" y="158"/>
                </a:cubicBezTo>
                <a:cubicBezTo>
                  <a:pt x="222" y="106"/>
                  <a:pt x="212" y="76"/>
                  <a:pt x="157" y="58"/>
                </a:cubicBezTo>
                <a:cubicBezTo>
                  <a:pt x="133" y="21"/>
                  <a:pt x="148" y="36"/>
                  <a:pt x="111" y="12"/>
                </a:cubicBezTo>
                <a:close/>
              </a:path>
            </a:pathLst>
          </a:custGeom>
          <a:solidFill>
            <a:srgbClr val="FFCC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1" name="Freeform 9"/>
          <p:cNvSpPr>
            <a:spLocks/>
          </p:cNvSpPr>
          <p:nvPr/>
        </p:nvSpPr>
        <p:spPr bwMode="auto">
          <a:xfrm>
            <a:off x="3074989" y="911226"/>
            <a:ext cx="992187" cy="760413"/>
          </a:xfrm>
          <a:custGeom>
            <a:avLst/>
            <a:gdLst>
              <a:gd name="T0" fmla="*/ 2147483646 w 636"/>
              <a:gd name="T1" fmla="*/ 2147483646 h 493"/>
              <a:gd name="T2" fmla="*/ 2147483646 w 636"/>
              <a:gd name="T3" fmla="*/ 2147483646 h 493"/>
              <a:gd name="T4" fmla="*/ 2147483646 w 636"/>
              <a:gd name="T5" fmla="*/ 2147483646 h 493"/>
              <a:gd name="T6" fmla="*/ 2147483646 w 636"/>
              <a:gd name="T7" fmla="*/ 2147483646 h 493"/>
              <a:gd name="T8" fmla="*/ 2147483646 w 636"/>
              <a:gd name="T9" fmla="*/ 2147483646 h 493"/>
              <a:gd name="T10" fmla="*/ 2147483646 w 636"/>
              <a:gd name="T11" fmla="*/ 2147483646 h 493"/>
              <a:gd name="T12" fmla="*/ 2147483646 w 636"/>
              <a:gd name="T13" fmla="*/ 2147483646 h 493"/>
              <a:gd name="T14" fmla="*/ 2147483646 w 636"/>
              <a:gd name="T15" fmla="*/ 2147483646 h 493"/>
              <a:gd name="T16" fmla="*/ 2147483646 w 636"/>
              <a:gd name="T17" fmla="*/ 2147483646 h 493"/>
              <a:gd name="T18" fmla="*/ 2147483646 w 636"/>
              <a:gd name="T19" fmla="*/ 2147483646 h 493"/>
              <a:gd name="T20" fmla="*/ 2147483646 w 636"/>
              <a:gd name="T21" fmla="*/ 2147483646 h 493"/>
              <a:gd name="T22" fmla="*/ 2147483646 w 636"/>
              <a:gd name="T23" fmla="*/ 2147483646 h 493"/>
              <a:gd name="T24" fmla="*/ 2147483646 w 636"/>
              <a:gd name="T25" fmla="*/ 2147483646 h 493"/>
              <a:gd name="T26" fmla="*/ 2147483646 w 636"/>
              <a:gd name="T27" fmla="*/ 2147483646 h 493"/>
              <a:gd name="T28" fmla="*/ 2147483646 w 636"/>
              <a:gd name="T29" fmla="*/ 2147483646 h 493"/>
              <a:gd name="T30" fmla="*/ 2147483646 w 636"/>
              <a:gd name="T31" fmla="*/ 2147483646 h 493"/>
              <a:gd name="T32" fmla="*/ 2147483646 w 636"/>
              <a:gd name="T33" fmla="*/ 2147483646 h 493"/>
              <a:gd name="T34" fmla="*/ 2147483646 w 636"/>
              <a:gd name="T35" fmla="*/ 2147483646 h 493"/>
              <a:gd name="T36" fmla="*/ 2147483646 w 636"/>
              <a:gd name="T37" fmla="*/ 2147483646 h 493"/>
              <a:gd name="T38" fmla="*/ 2147483646 w 636"/>
              <a:gd name="T39" fmla="*/ 2147483646 h 493"/>
              <a:gd name="T40" fmla="*/ 2147483646 w 636"/>
              <a:gd name="T41" fmla="*/ 2147483646 h 493"/>
              <a:gd name="T42" fmla="*/ 2147483646 w 636"/>
              <a:gd name="T43" fmla="*/ 2147483646 h 493"/>
              <a:gd name="T44" fmla="*/ 2147483646 w 636"/>
              <a:gd name="T45" fmla="*/ 2147483646 h 493"/>
              <a:gd name="T46" fmla="*/ 2147483646 w 636"/>
              <a:gd name="T47" fmla="*/ 2147483646 h 493"/>
              <a:gd name="T48" fmla="*/ 2147483646 w 636"/>
              <a:gd name="T49" fmla="*/ 2147483646 h 493"/>
              <a:gd name="T50" fmla="*/ 2147483646 w 636"/>
              <a:gd name="T51" fmla="*/ 2147483646 h 493"/>
              <a:gd name="T52" fmla="*/ 2147483646 w 636"/>
              <a:gd name="T53" fmla="*/ 2147483646 h 493"/>
              <a:gd name="T54" fmla="*/ 2147483646 w 636"/>
              <a:gd name="T55" fmla="*/ 2147483646 h 493"/>
              <a:gd name="T56" fmla="*/ 2147483646 w 636"/>
              <a:gd name="T57" fmla="*/ 2147483646 h 493"/>
              <a:gd name="T58" fmla="*/ 2147483646 w 636"/>
              <a:gd name="T59" fmla="*/ 2147483646 h 493"/>
              <a:gd name="T60" fmla="*/ 2147483646 w 636"/>
              <a:gd name="T61" fmla="*/ 2147483646 h 493"/>
              <a:gd name="T62" fmla="*/ 2147483646 w 636"/>
              <a:gd name="T63" fmla="*/ 2147483646 h 493"/>
              <a:gd name="T64" fmla="*/ 2147483646 w 636"/>
              <a:gd name="T65" fmla="*/ 2147483646 h 493"/>
              <a:gd name="T66" fmla="*/ 2147483646 w 636"/>
              <a:gd name="T67" fmla="*/ 2147483646 h 493"/>
              <a:gd name="T68" fmla="*/ 2147483646 w 636"/>
              <a:gd name="T69" fmla="*/ 2147483646 h 493"/>
              <a:gd name="T70" fmla="*/ 2147483646 w 636"/>
              <a:gd name="T71" fmla="*/ 2147483646 h 493"/>
              <a:gd name="T72" fmla="*/ 2147483646 w 636"/>
              <a:gd name="T73" fmla="*/ 2147483646 h 493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636" h="493">
                <a:moveTo>
                  <a:pt x="617" y="301"/>
                </a:moveTo>
                <a:cubicBezTo>
                  <a:pt x="602" y="255"/>
                  <a:pt x="587" y="210"/>
                  <a:pt x="572" y="164"/>
                </a:cubicBezTo>
                <a:cubicBezTo>
                  <a:pt x="569" y="155"/>
                  <a:pt x="553" y="158"/>
                  <a:pt x="544" y="155"/>
                </a:cubicBezTo>
                <a:cubicBezTo>
                  <a:pt x="523" y="91"/>
                  <a:pt x="544" y="106"/>
                  <a:pt x="498" y="91"/>
                </a:cubicBezTo>
                <a:cubicBezTo>
                  <a:pt x="489" y="94"/>
                  <a:pt x="478" y="93"/>
                  <a:pt x="471" y="100"/>
                </a:cubicBezTo>
                <a:cubicBezTo>
                  <a:pt x="464" y="107"/>
                  <a:pt x="470" y="122"/>
                  <a:pt x="462" y="127"/>
                </a:cubicBezTo>
                <a:cubicBezTo>
                  <a:pt x="449" y="136"/>
                  <a:pt x="431" y="134"/>
                  <a:pt x="416" y="137"/>
                </a:cubicBezTo>
                <a:cubicBezTo>
                  <a:pt x="383" y="102"/>
                  <a:pt x="364" y="61"/>
                  <a:pt x="316" y="45"/>
                </a:cubicBezTo>
                <a:cubicBezTo>
                  <a:pt x="268" y="0"/>
                  <a:pt x="271" y="53"/>
                  <a:pt x="242" y="82"/>
                </a:cubicBezTo>
                <a:cubicBezTo>
                  <a:pt x="239" y="91"/>
                  <a:pt x="240" y="102"/>
                  <a:pt x="233" y="109"/>
                </a:cubicBezTo>
                <a:cubicBezTo>
                  <a:pt x="226" y="116"/>
                  <a:pt x="211" y="110"/>
                  <a:pt x="206" y="118"/>
                </a:cubicBezTo>
                <a:cubicBezTo>
                  <a:pt x="195" y="134"/>
                  <a:pt x="206" y="167"/>
                  <a:pt x="188" y="173"/>
                </a:cubicBezTo>
                <a:cubicBezTo>
                  <a:pt x="170" y="179"/>
                  <a:pt x="133" y="191"/>
                  <a:pt x="133" y="191"/>
                </a:cubicBezTo>
                <a:cubicBezTo>
                  <a:pt x="110" y="214"/>
                  <a:pt x="91" y="227"/>
                  <a:pt x="60" y="237"/>
                </a:cubicBezTo>
                <a:cubicBezTo>
                  <a:pt x="0" y="294"/>
                  <a:pt x="60" y="375"/>
                  <a:pt x="96" y="429"/>
                </a:cubicBezTo>
                <a:cubicBezTo>
                  <a:pt x="126" y="410"/>
                  <a:pt x="144" y="385"/>
                  <a:pt x="178" y="374"/>
                </a:cubicBezTo>
                <a:cubicBezTo>
                  <a:pt x="187" y="377"/>
                  <a:pt x="200" y="375"/>
                  <a:pt x="206" y="383"/>
                </a:cubicBezTo>
                <a:cubicBezTo>
                  <a:pt x="217" y="399"/>
                  <a:pt x="220" y="419"/>
                  <a:pt x="224" y="438"/>
                </a:cubicBezTo>
                <a:cubicBezTo>
                  <a:pt x="227" y="453"/>
                  <a:pt x="224" y="471"/>
                  <a:pt x="233" y="484"/>
                </a:cubicBezTo>
                <a:cubicBezTo>
                  <a:pt x="238" y="492"/>
                  <a:pt x="252" y="490"/>
                  <a:pt x="261" y="493"/>
                </a:cubicBezTo>
                <a:cubicBezTo>
                  <a:pt x="270" y="487"/>
                  <a:pt x="284" y="485"/>
                  <a:pt x="288" y="475"/>
                </a:cubicBezTo>
                <a:cubicBezTo>
                  <a:pt x="292" y="466"/>
                  <a:pt x="275" y="456"/>
                  <a:pt x="279" y="447"/>
                </a:cubicBezTo>
                <a:cubicBezTo>
                  <a:pt x="286" y="429"/>
                  <a:pt x="311" y="424"/>
                  <a:pt x="325" y="411"/>
                </a:cubicBezTo>
                <a:cubicBezTo>
                  <a:pt x="339" y="368"/>
                  <a:pt x="352" y="380"/>
                  <a:pt x="389" y="356"/>
                </a:cubicBezTo>
                <a:cubicBezTo>
                  <a:pt x="395" y="347"/>
                  <a:pt x="410" y="340"/>
                  <a:pt x="407" y="329"/>
                </a:cubicBezTo>
                <a:cubicBezTo>
                  <a:pt x="405" y="320"/>
                  <a:pt x="388" y="324"/>
                  <a:pt x="380" y="319"/>
                </a:cubicBezTo>
                <a:cubicBezTo>
                  <a:pt x="322" y="284"/>
                  <a:pt x="404" y="315"/>
                  <a:pt x="334" y="292"/>
                </a:cubicBezTo>
                <a:cubicBezTo>
                  <a:pt x="349" y="277"/>
                  <a:pt x="368" y="264"/>
                  <a:pt x="380" y="246"/>
                </a:cubicBezTo>
                <a:cubicBezTo>
                  <a:pt x="386" y="237"/>
                  <a:pt x="390" y="226"/>
                  <a:pt x="398" y="219"/>
                </a:cubicBezTo>
                <a:cubicBezTo>
                  <a:pt x="405" y="213"/>
                  <a:pt x="416" y="213"/>
                  <a:pt x="425" y="210"/>
                </a:cubicBezTo>
                <a:cubicBezTo>
                  <a:pt x="428" y="201"/>
                  <a:pt x="449" y="130"/>
                  <a:pt x="453" y="127"/>
                </a:cubicBezTo>
                <a:cubicBezTo>
                  <a:pt x="470" y="113"/>
                  <a:pt x="496" y="116"/>
                  <a:pt x="517" y="109"/>
                </a:cubicBezTo>
                <a:cubicBezTo>
                  <a:pt x="517" y="109"/>
                  <a:pt x="551" y="157"/>
                  <a:pt x="544" y="164"/>
                </a:cubicBezTo>
                <a:cubicBezTo>
                  <a:pt x="530" y="177"/>
                  <a:pt x="489" y="182"/>
                  <a:pt x="489" y="182"/>
                </a:cubicBezTo>
                <a:cubicBezTo>
                  <a:pt x="441" y="233"/>
                  <a:pt x="454" y="234"/>
                  <a:pt x="462" y="319"/>
                </a:cubicBezTo>
                <a:cubicBezTo>
                  <a:pt x="526" y="311"/>
                  <a:pt x="557" y="312"/>
                  <a:pt x="617" y="329"/>
                </a:cubicBezTo>
                <a:cubicBezTo>
                  <a:pt x="627" y="298"/>
                  <a:pt x="636" y="301"/>
                  <a:pt x="617" y="301"/>
                </a:cubicBezTo>
                <a:close/>
              </a:path>
            </a:pathLst>
          </a:custGeom>
          <a:solidFill>
            <a:srgbClr val="333399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2" name="Freeform 10"/>
          <p:cNvSpPr>
            <a:spLocks/>
          </p:cNvSpPr>
          <p:nvPr/>
        </p:nvSpPr>
        <p:spPr bwMode="auto">
          <a:xfrm>
            <a:off x="3702051" y="2493964"/>
            <a:ext cx="1012825" cy="871537"/>
          </a:xfrm>
          <a:custGeom>
            <a:avLst/>
            <a:gdLst>
              <a:gd name="T0" fmla="*/ 2147483646 w 649"/>
              <a:gd name="T1" fmla="*/ 2147483646 h 564"/>
              <a:gd name="T2" fmla="*/ 2147483646 w 649"/>
              <a:gd name="T3" fmla="*/ 2147483646 h 564"/>
              <a:gd name="T4" fmla="*/ 2147483646 w 649"/>
              <a:gd name="T5" fmla="*/ 2147483646 h 564"/>
              <a:gd name="T6" fmla="*/ 2147483646 w 649"/>
              <a:gd name="T7" fmla="*/ 2147483646 h 564"/>
              <a:gd name="T8" fmla="*/ 2147483646 w 649"/>
              <a:gd name="T9" fmla="*/ 2147483646 h 564"/>
              <a:gd name="T10" fmla="*/ 2147483646 w 649"/>
              <a:gd name="T11" fmla="*/ 2147483646 h 564"/>
              <a:gd name="T12" fmla="*/ 2147483646 w 649"/>
              <a:gd name="T13" fmla="*/ 2147483646 h 564"/>
              <a:gd name="T14" fmla="*/ 2147483646 w 649"/>
              <a:gd name="T15" fmla="*/ 2147483646 h 564"/>
              <a:gd name="T16" fmla="*/ 2147483646 w 649"/>
              <a:gd name="T17" fmla="*/ 2147483646 h 564"/>
              <a:gd name="T18" fmla="*/ 2147483646 w 649"/>
              <a:gd name="T19" fmla="*/ 2147483646 h 564"/>
              <a:gd name="T20" fmla="*/ 2147483646 w 649"/>
              <a:gd name="T21" fmla="*/ 2147483646 h 564"/>
              <a:gd name="T22" fmla="*/ 2147483646 w 649"/>
              <a:gd name="T23" fmla="*/ 2147483646 h 564"/>
              <a:gd name="T24" fmla="*/ 2147483646 w 649"/>
              <a:gd name="T25" fmla="*/ 2147483646 h 564"/>
              <a:gd name="T26" fmla="*/ 2147483646 w 649"/>
              <a:gd name="T27" fmla="*/ 2147483646 h 564"/>
              <a:gd name="T28" fmla="*/ 2147483646 w 649"/>
              <a:gd name="T29" fmla="*/ 2147483646 h 564"/>
              <a:gd name="T30" fmla="*/ 2147483646 w 649"/>
              <a:gd name="T31" fmla="*/ 2147483646 h 564"/>
              <a:gd name="T32" fmla="*/ 2147483646 w 649"/>
              <a:gd name="T33" fmla="*/ 2147483646 h 564"/>
              <a:gd name="T34" fmla="*/ 2147483646 w 649"/>
              <a:gd name="T35" fmla="*/ 2147483646 h 564"/>
              <a:gd name="T36" fmla="*/ 2147483646 w 649"/>
              <a:gd name="T37" fmla="*/ 2147483646 h 564"/>
              <a:gd name="T38" fmla="*/ 2147483646 w 649"/>
              <a:gd name="T39" fmla="*/ 2147483646 h 564"/>
              <a:gd name="T40" fmla="*/ 2147483646 w 649"/>
              <a:gd name="T41" fmla="*/ 2147483646 h 564"/>
              <a:gd name="T42" fmla="*/ 2147483646 w 649"/>
              <a:gd name="T43" fmla="*/ 2147483646 h 564"/>
              <a:gd name="T44" fmla="*/ 2147483646 w 649"/>
              <a:gd name="T45" fmla="*/ 2147483646 h 564"/>
              <a:gd name="T46" fmla="*/ 2147483646 w 649"/>
              <a:gd name="T47" fmla="*/ 2147483646 h 564"/>
              <a:gd name="T48" fmla="*/ 2147483646 w 649"/>
              <a:gd name="T49" fmla="*/ 2147483646 h 564"/>
              <a:gd name="T50" fmla="*/ 2147483646 w 649"/>
              <a:gd name="T51" fmla="*/ 2147483646 h 564"/>
              <a:gd name="T52" fmla="*/ 2147483646 w 649"/>
              <a:gd name="T53" fmla="*/ 2147483646 h 564"/>
              <a:gd name="T54" fmla="*/ 2147483646 w 649"/>
              <a:gd name="T55" fmla="*/ 2147483646 h 564"/>
              <a:gd name="T56" fmla="*/ 2147483646 w 649"/>
              <a:gd name="T57" fmla="*/ 2147483646 h 564"/>
              <a:gd name="T58" fmla="*/ 2147483646 w 649"/>
              <a:gd name="T59" fmla="*/ 2147483646 h 564"/>
              <a:gd name="T60" fmla="*/ 2147483646 w 649"/>
              <a:gd name="T61" fmla="*/ 2147483646 h 564"/>
              <a:gd name="T62" fmla="*/ 2147483646 w 649"/>
              <a:gd name="T63" fmla="*/ 2147483646 h 564"/>
              <a:gd name="T64" fmla="*/ 2147483646 w 649"/>
              <a:gd name="T65" fmla="*/ 2147483646 h 564"/>
              <a:gd name="T66" fmla="*/ 2147483646 w 649"/>
              <a:gd name="T67" fmla="*/ 2147483646 h 564"/>
              <a:gd name="T68" fmla="*/ 2147483646 w 649"/>
              <a:gd name="T69" fmla="*/ 2147483646 h 564"/>
              <a:gd name="T70" fmla="*/ 2147483646 w 649"/>
              <a:gd name="T71" fmla="*/ 2147483646 h 564"/>
              <a:gd name="T72" fmla="*/ 2147483646 w 649"/>
              <a:gd name="T73" fmla="*/ 2147483646 h 564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649" h="564">
                <a:moveTo>
                  <a:pt x="317" y="199"/>
                </a:moveTo>
                <a:cubicBezTo>
                  <a:pt x="282" y="162"/>
                  <a:pt x="317" y="189"/>
                  <a:pt x="244" y="189"/>
                </a:cubicBezTo>
                <a:cubicBezTo>
                  <a:pt x="216" y="189"/>
                  <a:pt x="189" y="176"/>
                  <a:pt x="161" y="171"/>
                </a:cubicBezTo>
                <a:cubicBezTo>
                  <a:pt x="143" y="165"/>
                  <a:pt x="125" y="159"/>
                  <a:pt x="107" y="153"/>
                </a:cubicBezTo>
                <a:cubicBezTo>
                  <a:pt x="98" y="150"/>
                  <a:pt x="79" y="144"/>
                  <a:pt x="79" y="144"/>
                </a:cubicBezTo>
                <a:cubicBezTo>
                  <a:pt x="61" y="147"/>
                  <a:pt x="38" y="141"/>
                  <a:pt x="24" y="153"/>
                </a:cubicBezTo>
                <a:cubicBezTo>
                  <a:pt x="9" y="166"/>
                  <a:pt x="6" y="208"/>
                  <a:pt x="6" y="208"/>
                </a:cubicBezTo>
                <a:cubicBezTo>
                  <a:pt x="28" y="274"/>
                  <a:pt x="0" y="217"/>
                  <a:pt x="125" y="244"/>
                </a:cubicBezTo>
                <a:cubicBezTo>
                  <a:pt x="134" y="246"/>
                  <a:pt x="135" y="259"/>
                  <a:pt x="143" y="263"/>
                </a:cubicBezTo>
                <a:cubicBezTo>
                  <a:pt x="282" y="333"/>
                  <a:pt x="141" y="243"/>
                  <a:pt x="225" y="299"/>
                </a:cubicBezTo>
                <a:cubicBezTo>
                  <a:pt x="228" y="308"/>
                  <a:pt x="231" y="318"/>
                  <a:pt x="235" y="327"/>
                </a:cubicBezTo>
                <a:cubicBezTo>
                  <a:pt x="240" y="337"/>
                  <a:pt x="249" y="344"/>
                  <a:pt x="253" y="354"/>
                </a:cubicBezTo>
                <a:cubicBezTo>
                  <a:pt x="261" y="372"/>
                  <a:pt x="271" y="409"/>
                  <a:pt x="271" y="409"/>
                </a:cubicBezTo>
                <a:cubicBezTo>
                  <a:pt x="268" y="421"/>
                  <a:pt x="257" y="433"/>
                  <a:pt x="262" y="445"/>
                </a:cubicBezTo>
                <a:cubicBezTo>
                  <a:pt x="265" y="454"/>
                  <a:pt x="279" y="455"/>
                  <a:pt x="289" y="455"/>
                </a:cubicBezTo>
                <a:cubicBezTo>
                  <a:pt x="314" y="455"/>
                  <a:pt x="338" y="448"/>
                  <a:pt x="363" y="445"/>
                </a:cubicBezTo>
                <a:cubicBezTo>
                  <a:pt x="375" y="441"/>
                  <a:pt x="414" y="434"/>
                  <a:pt x="408" y="409"/>
                </a:cubicBezTo>
                <a:cubicBezTo>
                  <a:pt x="403" y="388"/>
                  <a:pt x="384" y="372"/>
                  <a:pt x="372" y="354"/>
                </a:cubicBezTo>
                <a:cubicBezTo>
                  <a:pt x="355" y="328"/>
                  <a:pt x="345" y="275"/>
                  <a:pt x="335" y="244"/>
                </a:cubicBezTo>
                <a:cubicBezTo>
                  <a:pt x="332" y="236"/>
                  <a:pt x="347" y="257"/>
                  <a:pt x="353" y="263"/>
                </a:cubicBezTo>
                <a:cubicBezTo>
                  <a:pt x="356" y="272"/>
                  <a:pt x="353" y="290"/>
                  <a:pt x="363" y="290"/>
                </a:cubicBezTo>
                <a:cubicBezTo>
                  <a:pt x="374" y="290"/>
                  <a:pt x="372" y="257"/>
                  <a:pt x="381" y="263"/>
                </a:cubicBezTo>
                <a:cubicBezTo>
                  <a:pt x="396" y="274"/>
                  <a:pt x="393" y="299"/>
                  <a:pt x="399" y="317"/>
                </a:cubicBezTo>
                <a:cubicBezTo>
                  <a:pt x="406" y="339"/>
                  <a:pt x="463" y="372"/>
                  <a:pt x="481" y="391"/>
                </a:cubicBezTo>
                <a:cubicBezTo>
                  <a:pt x="494" y="439"/>
                  <a:pt x="495" y="473"/>
                  <a:pt x="536" y="500"/>
                </a:cubicBezTo>
                <a:cubicBezTo>
                  <a:pt x="548" y="536"/>
                  <a:pt x="560" y="543"/>
                  <a:pt x="591" y="564"/>
                </a:cubicBezTo>
                <a:cubicBezTo>
                  <a:pt x="620" y="520"/>
                  <a:pt x="649" y="520"/>
                  <a:pt x="600" y="473"/>
                </a:cubicBezTo>
                <a:cubicBezTo>
                  <a:pt x="579" y="408"/>
                  <a:pt x="608" y="485"/>
                  <a:pt x="564" y="418"/>
                </a:cubicBezTo>
                <a:cubicBezTo>
                  <a:pt x="517" y="347"/>
                  <a:pt x="595" y="431"/>
                  <a:pt x="536" y="372"/>
                </a:cubicBezTo>
                <a:cubicBezTo>
                  <a:pt x="520" y="324"/>
                  <a:pt x="497" y="289"/>
                  <a:pt x="463" y="253"/>
                </a:cubicBezTo>
                <a:cubicBezTo>
                  <a:pt x="474" y="198"/>
                  <a:pt x="506" y="157"/>
                  <a:pt x="545" y="116"/>
                </a:cubicBezTo>
                <a:cubicBezTo>
                  <a:pt x="542" y="104"/>
                  <a:pt x="545" y="88"/>
                  <a:pt x="536" y="80"/>
                </a:cubicBezTo>
                <a:cubicBezTo>
                  <a:pt x="521" y="67"/>
                  <a:pt x="481" y="61"/>
                  <a:pt x="481" y="61"/>
                </a:cubicBezTo>
                <a:cubicBezTo>
                  <a:pt x="459" y="28"/>
                  <a:pt x="453" y="0"/>
                  <a:pt x="417" y="34"/>
                </a:cubicBezTo>
                <a:cubicBezTo>
                  <a:pt x="408" y="61"/>
                  <a:pt x="396" y="88"/>
                  <a:pt x="390" y="116"/>
                </a:cubicBezTo>
                <a:cubicBezTo>
                  <a:pt x="387" y="131"/>
                  <a:pt x="389" y="148"/>
                  <a:pt x="381" y="162"/>
                </a:cubicBezTo>
                <a:cubicBezTo>
                  <a:pt x="368" y="185"/>
                  <a:pt x="334" y="180"/>
                  <a:pt x="317" y="199"/>
                </a:cubicBezTo>
                <a:close/>
              </a:path>
            </a:pathLst>
          </a:custGeom>
          <a:solidFill>
            <a:srgbClr val="FFCC99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3" name="Freeform 11"/>
          <p:cNvSpPr>
            <a:spLocks/>
          </p:cNvSpPr>
          <p:nvPr/>
        </p:nvSpPr>
        <p:spPr bwMode="auto">
          <a:xfrm>
            <a:off x="2519363" y="2427288"/>
            <a:ext cx="1238250" cy="487362"/>
          </a:xfrm>
          <a:custGeom>
            <a:avLst/>
            <a:gdLst>
              <a:gd name="T0" fmla="*/ 2147483646 w 794"/>
              <a:gd name="T1" fmla="*/ 2147483646 h 317"/>
              <a:gd name="T2" fmla="*/ 2147483646 w 794"/>
              <a:gd name="T3" fmla="*/ 2147483646 h 317"/>
              <a:gd name="T4" fmla="*/ 2147483646 w 794"/>
              <a:gd name="T5" fmla="*/ 2147483646 h 317"/>
              <a:gd name="T6" fmla="*/ 2147483646 w 794"/>
              <a:gd name="T7" fmla="*/ 2147483646 h 317"/>
              <a:gd name="T8" fmla="*/ 2147483646 w 794"/>
              <a:gd name="T9" fmla="*/ 2147483646 h 317"/>
              <a:gd name="T10" fmla="*/ 2147483646 w 794"/>
              <a:gd name="T11" fmla="*/ 2147483646 h 317"/>
              <a:gd name="T12" fmla="*/ 2147483646 w 794"/>
              <a:gd name="T13" fmla="*/ 2147483646 h 317"/>
              <a:gd name="T14" fmla="*/ 2147483646 w 794"/>
              <a:gd name="T15" fmla="*/ 2147483646 h 317"/>
              <a:gd name="T16" fmla="*/ 2147483646 w 794"/>
              <a:gd name="T17" fmla="*/ 2147483646 h 317"/>
              <a:gd name="T18" fmla="*/ 2147483646 w 794"/>
              <a:gd name="T19" fmla="*/ 2147483646 h 317"/>
              <a:gd name="T20" fmla="*/ 2147483646 w 794"/>
              <a:gd name="T21" fmla="*/ 2147483646 h 317"/>
              <a:gd name="T22" fmla="*/ 2147483646 w 794"/>
              <a:gd name="T23" fmla="*/ 2147483646 h 317"/>
              <a:gd name="T24" fmla="*/ 2147483646 w 794"/>
              <a:gd name="T25" fmla="*/ 2147483646 h 317"/>
              <a:gd name="T26" fmla="*/ 2147483646 w 794"/>
              <a:gd name="T27" fmla="*/ 2147483646 h 317"/>
              <a:gd name="T28" fmla="*/ 2147483646 w 794"/>
              <a:gd name="T29" fmla="*/ 2147483646 h 317"/>
              <a:gd name="T30" fmla="*/ 2147483646 w 794"/>
              <a:gd name="T31" fmla="*/ 2147483646 h 317"/>
              <a:gd name="T32" fmla="*/ 2147483646 w 794"/>
              <a:gd name="T33" fmla="*/ 2147483646 h 317"/>
              <a:gd name="T34" fmla="*/ 2147483646 w 794"/>
              <a:gd name="T35" fmla="*/ 2147483646 h 317"/>
              <a:gd name="T36" fmla="*/ 2147483646 w 794"/>
              <a:gd name="T37" fmla="*/ 2147483646 h 317"/>
              <a:gd name="T38" fmla="*/ 2147483646 w 794"/>
              <a:gd name="T39" fmla="*/ 2147483646 h 317"/>
              <a:gd name="T40" fmla="*/ 2147483646 w 794"/>
              <a:gd name="T41" fmla="*/ 2147483646 h 317"/>
              <a:gd name="T42" fmla="*/ 2147483646 w 794"/>
              <a:gd name="T43" fmla="*/ 2147483646 h 317"/>
              <a:gd name="T44" fmla="*/ 2147483646 w 794"/>
              <a:gd name="T45" fmla="*/ 2147483646 h 317"/>
              <a:gd name="T46" fmla="*/ 2147483646 w 794"/>
              <a:gd name="T47" fmla="*/ 2147483646 h 317"/>
              <a:gd name="T48" fmla="*/ 2147483646 w 794"/>
              <a:gd name="T49" fmla="*/ 2147483646 h 317"/>
              <a:gd name="T50" fmla="*/ 2147483646 w 794"/>
              <a:gd name="T51" fmla="*/ 2147483646 h 317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0" t="0" r="r" b="b"/>
            <a:pathLst>
              <a:path w="794" h="317">
                <a:moveTo>
                  <a:pt x="242" y="31"/>
                </a:moveTo>
                <a:cubicBezTo>
                  <a:pt x="209" y="10"/>
                  <a:pt x="198" y="0"/>
                  <a:pt x="160" y="13"/>
                </a:cubicBezTo>
                <a:cubicBezTo>
                  <a:pt x="126" y="45"/>
                  <a:pt x="83" y="34"/>
                  <a:pt x="41" y="50"/>
                </a:cubicBezTo>
                <a:cubicBezTo>
                  <a:pt x="77" y="74"/>
                  <a:pt x="91" y="63"/>
                  <a:pt x="105" y="104"/>
                </a:cubicBezTo>
                <a:cubicBezTo>
                  <a:pt x="90" y="150"/>
                  <a:pt x="54" y="155"/>
                  <a:pt x="22" y="187"/>
                </a:cubicBezTo>
                <a:cubicBezTo>
                  <a:pt x="15" y="228"/>
                  <a:pt x="0" y="258"/>
                  <a:pt x="13" y="296"/>
                </a:cubicBezTo>
                <a:cubicBezTo>
                  <a:pt x="55" y="256"/>
                  <a:pt x="116" y="256"/>
                  <a:pt x="169" y="242"/>
                </a:cubicBezTo>
                <a:cubicBezTo>
                  <a:pt x="209" y="232"/>
                  <a:pt x="185" y="233"/>
                  <a:pt x="224" y="214"/>
                </a:cubicBezTo>
                <a:cubicBezTo>
                  <a:pt x="253" y="200"/>
                  <a:pt x="297" y="199"/>
                  <a:pt x="324" y="196"/>
                </a:cubicBezTo>
                <a:cubicBezTo>
                  <a:pt x="403" y="215"/>
                  <a:pt x="472" y="240"/>
                  <a:pt x="553" y="251"/>
                </a:cubicBezTo>
                <a:cubicBezTo>
                  <a:pt x="617" y="272"/>
                  <a:pt x="681" y="294"/>
                  <a:pt x="745" y="315"/>
                </a:cubicBezTo>
                <a:cubicBezTo>
                  <a:pt x="757" y="312"/>
                  <a:pt x="775" y="317"/>
                  <a:pt x="781" y="306"/>
                </a:cubicBezTo>
                <a:cubicBezTo>
                  <a:pt x="794" y="283"/>
                  <a:pt x="742" y="240"/>
                  <a:pt x="726" y="232"/>
                </a:cubicBezTo>
                <a:cubicBezTo>
                  <a:pt x="709" y="223"/>
                  <a:pt x="690" y="220"/>
                  <a:pt x="672" y="214"/>
                </a:cubicBezTo>
                <a:cubicBezTo>
                  <a:pt x="663" y="211"/>
                  <a:pt x="644" y="205"/>
                  <a:pt x="644" y="205"/>
                </a:cubicBezTo>
                <a:cubicBezTo>
                  <a:pt x="612" y="158"/>
                  <a:pt x="585" y="166"/>
                  <a:pt x="525" y="159"/>
                </a:cubicBezTo>
                <a:cubicBezTo>
                  <a:pt x="501" y="86"/>
                  <a:pt x="520" y="173"/>
                  <a:pt x="544" y="123"/>
                </a:cubicBezTo>
                <a:cubicBezTo>
                  <a:pt x="548" y="114"/>
                  <a:pt x="537" y="104"/>
                  <a:pt x="534" y="95"/>
                </a:cubicBezTo>
                <a:cubicBezTo>
                  <a:pt x="540" y="89"/>
                  <a:pt x="553" y="86"/>
                  <a:pt x="553" y="77"/>
                </a:cubicBezTo>
                <a:cubicBezTo>
                  <a:pt x="553" y="68"/>
                  <a:pt x="543" y="59"/>
                  <a:pt x="534" y="59"/>
                </a:cubicBezTo>
                <a:cubicBezTo>
                  <a:pt x="509" y="59"/>
                  <a:pt x="461" y="77"/>
                  <a:pt x="461" y="77"/>
                </a:cubicBezTo>
                <a:cubicBezTo>
                  <a:pt x="415" y="65"/>
                  <a:pt x="379" y="75"/>
                  <a:pt x="333" y="86"/>
                </a:cubicBezTo>
                <a:cubicBezTo>
                  <a:pt x="257" y="74"/>
                  <a:pt x="286" y="83"/>
                  <a:pt x="224" y="104"/>
                </a:cubicBezTo>
                <a:cubicBezTo>
                  <a:pt x="183" y="145"/>
                  <a:pt x="133" y="145"/>
                  <a:pt x="114" y="86"/>
                </a:cubicBezTo>
                <a:cubicBezTo>
                  <a:pt x="156" y="58"/>
                  <a:pt x="192" y="57"/>
                  <a:pt x="242" y="50"/>
                </a:cubicBezTo>
                <a:cubicBezTo>
                  <a:pt x="264" y="27"/>
                  <a:pt x="269" y="31"/>
                  <a:pt x="242" y="31"/>
                </a:cubicBezTo>
                <a:close/>
              </a:path>
            </a:pathLst>
          </a:custGeom>
          <a:solidFill>
            <a:srgbClr val="66FFFF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4" name="Freeform 12"/>
          <p:cNvSpPr>
            <a:spLocks/>
          </p:cNvSpPr>
          <p:nvPr/>
        </p:nvSpPr>
        <p:spPr bwMode="auto">
          <a:xfrm>
            <a:off x="2547938" y="2308225"/>
            <a:ext cx="120650" cy="203200"/>
          </a:xfrm>
          <a:custGeom>
            <a:avLst/>
            <a:gdLst>
              <a:gd name="T0" fmla="*/ 2147483646 w 78"/>
              <a:gd name="T1" fmla="*/ 2147483646 h 133"/>
              <a:gd name="T2" fmla="*/ 2147483646 w 78"/>
              <a:gd name="T3" fmla="*/ 2147483646 h 133"/>
              <a:gd name="T4" fmla="*/ 2147483646 w 78"/>
              <a:gd name="T5" fmla="*/ 2147483646 h 133"/>
              <a:gd name="T6" fmla="*/ 2147483646 w 78"/>
              <a:gd name="T7" fmla="*/ 2147483646 h 133"/>
              <a:gd name="T8" fmla="*/ 2147483646 w 78"/>
              <a:gd name="T9" fmla="*/ 0 h 133"/>
              <a:gd name="T10" fmla="*/ 2147483646 w 78"/>
              <a:gd name="T11" fmla="*/ 2147483646 h 133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0" t="0" r="r" b="b"/>
            <a:pathLst>
              <a:path w="78" h="133">
                <a:moveTo>
                  <a:pt x="32" y="9"/>
                </a:moveTo>
                <a:cubicBezTo>
                  <a:pt x="41" y="12"/>
                  <a:pt x="53" y="10"/>
                  <a:pt x="59" y="18"/>
                </a:cubicBezTo>
                <a:cubicBezTo>
                  <a:pt x="70" y="34"/>
                  <a:pt x="78" y="73"/>
                  <a:pt x="78" y="73"/>
                </a:cubicBezTo>
                <a:cubicBezTo>
                  <a:pt x="63" y="126"/>
                  <a:pt x="69" y="133"/>
                  <a:pt x="14" y="118"/>
                </a:cubicBezTo>
                <a:cubicBezTo>
                  <a:pt x="0" y="79"/>
                  <a:pt x="17" y="43"/>
                  <a:pt x="23" y="0"/>
                </a:cubicBezTo>
                <a:cubicBezTo>
                  <a:pt x="56" y="11"/>
                  <a:pt x="59" y="9"/>
                  <a:pt x="32" y="9"/>
                </a:cubicBezTo>
                <a:close/>
              </a:path>
            </a:pathLst>
          </a:custGeom>
          <a:solidFill>
            <a:srgbClr val="333399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5" name="Freeform 13"/>
          <p:cNvSpPr>
            <a:spLocks/>
          </p:cNvSpPr>
          <p:nvPr/>
        </p:nvSpPr>
        <p:spPr bwMode="auto">
          <a:xfrm>
            <a:off x="2573339" y="2249488"/>
            <a:ext cx="268287" cy="239712"/>
          </a:xfrm>
          <a:custGeom>
            <a:avLst/>
            <a:gdLst>
              <a:gd name="T0" fmla="*/ 0 w 171"/>
              <a:gd name="T1" fmla="*/ 2147483646 h 154"/>
              <a:gd name="T2" fmla="*/ 2147483646 w 171"/>
              <a:gd name="T3" fmla="*/ 2147483646 h 154"/>
              <a:gd name="T4" fmla="*/ 2147483646 w 171"/>
              <a:gd name="T5" fmla="*/ 2147483646 h 154"/>
              <a:gd name="T6" fmla="*/ 2147483646 w 171"/>
              <a:gd name="T7" fmla="*/ 2147483646 h 154"/>
              <a:gd name="T8" fmla="*/ 2147483646 w 171"/>
              <a:gd name="T9" fmla="*/ 2147483646 h 154"/>
              <a:gd name="T10" fmla="*/ 2147483646 w 171"/>
              <a:gd name="T11" fmla="*/ 2147483646 h 154"/>
              <a:gd name="T12" fmla="*/ 2147483646 w 171"/>
              <a:gd name="T13" fmla="*/ 2147483646 h 154"/>
              <a:gd name="T14" fmla="*/ 2147483646 w 171"/>
              <a:gd name="T15" fmla="*/ 2147483646 h 154"/>
              <a:gd name="T16" fmla="*/ 2147483646 w 171"/>
              <a:gd name="T17" fmla="*/ 2147483646 h 154"/>
              <a:gd name="T18" fmla="*/ 2147483646 w 171"/>
              <a:gd name="T19" fmla="*/ 2147483646 h 154"/>
              <a:gd name="T20" fmla="*/ 2147483646 w 171"/>
              <a:gd name="T21" fmla="*/ 2147483646 h 154"/>
              <a:gd name="T22" fmla="*/ 2147483646 w 171"/>
              <a:gd name="T23" fmla="*/ 0 h 154"/>
              <a:gd name="T24" fmla="*/ 2147483646 w 171"/>
              <a:gd name="T25" fmla="*/ 2147483646 h 154"/>
              <a:gd name="T26" fmla="*/ 0 w 171"/>
              <a:gd name="T27" fmla="*/ 2147483646 h 154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</a:gdLst>
            <a:ahLst/>
            <a:cxnLst>
              <a:cxn ang="T28">
                <a:pos x="T0" y="T1"/>
              </a:cxn>
              <a:cxn ang="T29">
                <a:pos x="T2" y="T3"/>
              </a:cxn>
              <a:cxn ang="T30">
                <a:pos x="T4" y="T5"/>
              </a:cxn>
              <a:cxn ang="T31">
                <a:pos x="T6" y="T7"/>
              </a:cxn>
              <a:cxn ang="T32">
                <a:pos x="T8" y="T9"/>
              </a:cxn>
              <a:cxn ang="T33">
                <a:pos x="T10" y="T11"/>
              </a:cxn>
              <a:cxn ang="T34">
                <a:pos x="T12" y="T13"/>
              </a:cxn>
              <a:cxn ang="T35">
                <a:pos x="T14" y="T15"/>
              </a:cxn>
              <a:cxn ang="T36">
                <a:pos x="T16" y="T17"/>
              </a:cxn>
              <a:cxn ang="T37">
                <a:pos x="T18" y="T19"/>
              </a:cxn>
              <a:cxn ang="T38">
                <a:pos x="T20" y="T21"/>
              </a:cxn>
              <a:cxn ang="T39">
                <a:pos x="T22" y="T23"/>
              </a:cxn>
              <a:cxn ang="T40">
                <a:pos x="T24" y="T25"/>
              </a:cxn>
              <a:cxn ang="T41">
                <a:pos x="T26" y="T27"/>
              </a:cxn>
            </a:cxnLst>
            <a:rect l="0" t="0" r="r" b="b"/>
            <a:pathLst>
              <a:path w="171" h="154">
                <a:moveTo>
                  <a:pt x="0" y="16"/>
                </a:moveTo>
                <a:cubicBezTo>
                  <a:pt x="9" y="44"/>
                  <a:pt x="11" y="32"/>
                  <a:pt x="4" y="52"/>
                </a:cubicBezTo>
                <a:cubicBezTo>
                  <a:pt x="10" y="71"/>
                  <a:pt x="23" y="70"/>
                  <a:pt x="40" y="64"/>
                </a:cubicBezTo>
                <a:cubicBezTo>
                  <a:pt x="56" y="69"/>
                  <a:pt x="59" y="76"/>
                  <a:pt x="64" y="92"/>
                </a:cubicBezTo>
                <a:cubicBezTo>
                  <a:pt x="63" y="105"/>
                  <a:pt x="62" y="119"/>
                  <a:pt x="60" y="132"/>
                </a:cubicBezTo>
                <a:cubicBezTo>
                  <a:pt x="59" y="136"/>
                  <a:pt x="53" y="141"/>
                  <a:pt x="56" y="144"/>
                </a:cubicBezTo>
                <a:cubicBezTo>
                  <a:pt x="62" y="150"/>
                  <a:pt x="80" y="152"/>
                  <a:pt x="80" y="152"/>
                </a:cubicBezTo>
                <a:cubicBezTo>
                  <a:pt x="102" y="145"/>
                  <a:pt x="98" y="154"/>
                  <a:pt x="128" y="144"/>
                </a:cubicBezTo>
                <a:cubicBezTo>
                  <a:pt x="136" y="141"/>
                  <a:pt x="152" y="136"/>
                  <a:pt x="152" y="136"/>
                </a:cubicBezTo>
                <a:cubicBezTo>
                  <a:pt x="171" y="108"/>
                  <a:pt x="144" y="69"/>
                  <a:pt x="128" y="44"/>
                </a:cubicBezTo>
                <a:cubicBezTo>
                  <a:pt x="113" y="22"/>
                  <a:pt x="128" y="12"/>
                  <a:pt x="104" y="4"/>
                </a:cubicBezTo>
                <a:cubicBezTo>
                  <a:pt x="79" y="8"/>
                  <a:pt x="68" y="5"/>
                  <a:pt x="44" y="0"/>
                </a:cubicBezTo>
                <a:cubicBezTo>
                  <a:pt x="15" y="10"/>
                  <a:pt x="28" y="6"/>
                  <a:pt x="4" y="12"/>
                </a:cubicBezTo>
                <a:cubicBezTo>
                  <a:pt x="9" y="28"/>
                  <a:pt x="11" y="27"/>
                  <a:pt x="0" y="16"/>
                </a:cubicBezTo>
                <a:close/>
              </a:path>
            </a:pathLst>
          </a:custGeom>
          <a:solidFill>
            <a:srgbClr val="CC0099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6" name="Freeform 14"/>
          <p:cNvSpPr>
            <a:spLocks/>
          </p:cNvSpPr>
          <p:nvPr/>
        </p:nvSpPr>
        <p:spPr bwMode="auto">
          <a:xfrm>
            <a:off x="2730500" y="1881188"/>
            <a:ext cx="393700" cy="404812"/>
          </a:xfrm>
          <a:custGeom>
            <a:avLst/>
            <a:gdLst>
              <a:gd name="T0" fmla="*/ 2147483646 w 252"/>
              <a:gd name="T1" fmla="*/ 2147483646 h 263"/>
              <a:gd name="T2" fmla="*/ 2147483646 w 252"/>
              <a:gd name="T3" fmla="*/ 2147483646 h 263"/>
              <a:gd name="T4" fmla="*/ 2147483646 w 252"/>
              <a:gd name="T5" fmla="*/ 2147483646 h 263"/>
              <a:gd name="T6" fmla="*/ 2147483646 w 252"/>
              <a:gd name="T7" fmla="*/ 2147483646 h 263"/>
              <a:gd name="T8" fmla="*/ 2147483646 w 252"/>
              <a:gd name="T9" fmla="*/ 2147483646 h 263"/>
              <a:gd name="T10" fmla="*/ 2147483646 w 252"/>
              <a:gd name="T11" fmla="*/ 2147483646 h 263"/>
              <a:gd name="T12" fmla="*/ 2147483646 w 252"/>
              <a:gd name="T13" fmla="*/ 2147483646 h 263"/>
              <a:gd name="T14" fmla="*/ 2147483646 w 252"/>
              <a:gd name="T15" fmla="*/ 2147483646 h 263"/>
              <a:gd name="T16" fmla="*/ 2147483646 w 252"/>
              <a:gd name="T17" fmla="*/ 2147483646 h 263"/>
              <a:gd name="T18" fmla="*/ 2147483646 w 252"/>
              <a:gd name="T19" fmla="*/ 2147483646 h 263"/>
              <a:gd name="T20" fmla="*/ 2147483646 w 252"/>
              <a:gd name="T21" fmla="*/ 2147483646 h 263"/>
              <a:gd name="T22" fmla="*/ 2147483646 w 252"/>
              <a:gd name="T23" fmla="*/ 2147483646 h 263"/>
              <a:gd name="T24" fmla="*/ 2147483646 w 252"/>
              <a:gd name="T25" fmla="*/ 2147483646 h 263"/>
              <a:gd name="T26" fmla="*/ 2147483646 w 252"/>
              <a:gd name="T27" fmla="*/ 2147483646 h 263"/>
              <a:gd name="T28" fmla="*/ 2147483646 w 252"/>
              <a:gd name="T29" fmla="*/ 2147483646 h 263"/>
              <a:gd name="T30" fmla="*/ 2147483646 w 252"/>
              <a:gd name="T31" fmla="*/ 2147483646 h 263"/>
              <a:gd name="T32" fmla="*/ 2147483646 w 252"/>
              <a:gd name="T33" fmla="*/ 2147483646 h 263"/>
              <a:gd name="T34" fmla="*/ 2147483646 w 252"/>
              <a:gd name="T35" fmla="*/ 2147483646 h 263"/>
              <a:gd name="T36" fmla="*/ 2147483646 w 252"/>
              <a:gd name="T37" fmla="*/ 2147483646 h 263"/>
              <a:gd name="T38" fmla="*/ 2147483646 w 252"/>
              <a:gd name="T39" fmla="*/ 2147483646 h 263"/>
              <a:gd name="T40" fmla="*/ 2147483646 w 252"/>
              <a:gd name="T41" fmla="*/ 2147483646 h 263"/>
              <a:gd name="T42" fmla="*/ 2147483646 w 252"/>
              <a:gd name="T43" fmla="*/ 2147483646 h 263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</a:gdLst>
            <a:ahLst/>
            <a:cxnLst>
              <a:cxn ang="T44">
                <a:pos x="T0" y="T1"/>
              </a:cxn>
              <a:cxn ang="T45">
                <a:pos x="T2" y="T3"/>
              </a:cxn>
              <a:cxn ang="T46">
                <a:pos x="T4" y="T5"/>
              </a:cxn>
              <a:cxn ang="T47">
                <a:pos x="T6" y="T7"/>
              </a:cxn>
              <a:cxn ang="T48">
                <a:pos x="T8" y="T9"/>
              </a:cxn>
              <a:cxn ang="T49">
                <a:pos x="T10" y="T11"/>
              </a:cxn>
              <a:cxn ang="T50">
                <a:pos x="T12" y="T13"/>
              </a:cxn>
              <a:cxn ang="T51">
                <a:pos x="T14" y="T15"/>
              </a:cxn>
              <a:cxn ang="T52">
                <a:pos x="T16" y="T17"/>
              </a:cxn>
              <a:cxn ang="T53">
                <a:pos x="T18" y="T19"/>
              </a:cxn>
              <a:cxn ang="T54">
                <a:pos x="T20" y="T21"/>
              </a:cxn>
              <a:cxn ang="T55">
                <a:pos x="T22" y="T23"/>
              </a:cxn>
              <a:cxn ang="T56">
                <a:pos x="T24" y="T25"/>
              </a:cxn>
              <a:cxn ang="T57">
                <a:pos x="T26" y="T27"/>
              </a:cxn>
              <a:cxn ang="T58">
                <a:pos x="T28" y="T29"/>
              </a:cxn>
              <a:cxn ang="T59">
                <a:pos x="T30" y="T31"/>
              </a:cxn>
              <a:cxn ang="T60">
                <a:pos x="T32" y="T33"/>
              </a:cxn>
              <a:cxn ang="T61">
                <a:pos x="T34" y="T35"/>
              </a:cxn>
              <a:cxn ang="T62">
                <a:pos x="T36" y="T37"/>
              </a:cxn>
              <a:cxn ang="T63">
                <a:pos x="T38" y="T39"/>
              </a:cxn>
              <a:cxn ang="T64">
                <a:pos x="T40" y="T41"/>
              </a:cxn>
              <a:cxn ang="T65">
                <a:pos x="T42" y="T43"/>
              </a:cxn>
            </a:cxnLst>
            <a:rect l="0" t="0" r="r" b="b"/>
            <a:pathLst>
              <a:path w="252" h="263">
                <a:moveTo>
                  <a:pt x="192" y="11"/>
                </a:moveTo>
                <a:cubicBezTo>
                  <a:pt x="170" y="77"/>
                  <a:pt x="195" y="106"/>
                  <a:pt x="228" y="155"/>
                </a:cubicBezTo>
                <a:cubicBezTo>
                  <a:pt x="237" y="168"/>
                  <a:pt x="243" y="189"/>
                  <a:pt x="248" y="203"/>
                </a:cubicBezTo>
                <a:cubicBezTo>
                  <a:pt x="249" y="207"/>
                  <a:pt x="252" y="215"/>
                  <a:pt x="252" y="215"/>
                </a:cubicBezTo>
                <a:cubicBezTo>
                  <a:pt x="251" y="222"/>
                  <a:pt x="252" y="229"/>
                  <a:pt x="248" y="235"/>
                </a:cubicBezTo>
                <a:cubicBezTo>
                  <a:pt x="246" y="239"/>
                  <a:pt x="240" y="237"/>
                  <a:pt x="236" y="239"/>
                </a:cubicBezTo>
                <a:cubicBezTo>
                  <a:pt x="228" y="244"/>
                  <a:pt x="221" y="252"/>
                  <a:pt x="212" y="255"/>
                </a:cubicBezTo>
                <a:cubicBezTo>
                  <a:pt x="204" y="258"/>
                  <a:pt x="188" y="263"/>
                  <a:pt x="188" y="263"/>
                </a:cubicBezTo>
                <a:cubicBezTo>
                  <a:pt x="170" y="257"/>
                  <a:pt x="157" y="249"/>
                  <a:pt x="140" y="243"/>
                </a:cubicBezTo>
                <a:cubicBezTo>
                  <a:pt x="132" y="244"/>
                  <a:pt x="124" y="248"/>
                  <a:pt x="116" y="247"/>
                </a:cubicBezTo>
                <a:cubicBezTo>
                  <a:pt x="108" y="246"/>
                  <a:pt x="92" y="239"/>
                  <a:pt x="92" y="239"/>
                </a:cubicBezTo>
                <a:cubicBezTo>
                  <a:pt x="96" y="233"/>
                  <a:pt x="104" y="223"/>
                  <a:pt x="104" y="215"/>
                </a:cubicBezTo>
                <a:cubicBezTo>
                  <a:pt x="104" y="191"/>
                  <a:pt x="92" y="143"/>
                  <a:pt x="68" y="135"/>
                </a:cubicBezTo>
                <a:cubicBezTo>
                  <a:pt x="61" y="115"/>
                  <a:pt x="36" y="106"/>
                  <a:pt x="16" y="99"/>
                </a:cubicBezTo>
                <a:cubicBezTo>
                  <a:pt x="0" y="75"/>
                  <a:pt x="15" y="76"/>
                  <a:pt x="32" y="87"/>
                </a:cubicBezTo>
                <a:cubicBezTo>
                  <a:pt x="48" y="76"/>
                  <a:pt x="51" y="72"/>
                  <a:pt x="68" y="83"/>
                </a:cubicBezTo>
                <a:cubicBezTo>
                  <a:pt x="99" y="75"/>
                  <a:pt x="75" y="67"/>
                  <a:pt x="100" y="51"/>
                </a:cubicBezTo>
                <a:cubicBezTo>
                  <a:pt x="133" y="59"/>
                  <a:pt x="106" y="72"/>
                  <a:pt x="132" y="63"/>
                </a:cubicBezTo>
                <a:cubicBezTo>
                  <a:pt x="135" y="59"/>
                  <a:pt x="136" y="54"/>
                  <a:pt x="140" y="51"/>
                </a:cubicBezTo>
                <a:cubicBezTo>
                  <a:pt x="143" y="48"/>
                  <a:pt x="149" y="50"/>
                  <a:pt x="152" y="47"/>
                </a:cubicBezTo>
                <a:cubicBezTo>
                  <a:pt x="199" y="0"/>
                  <a:pt x="146" y="38"/>
                  <a:pt x="180" y="15"/>
                </a:cubicBezTo>
                <a:cubicBezTo>
                  <a:pt x="174" y="34"/>
                  <a:pt x="173" y="30"/>
                  <a:pt x="192" y="11"/>
                </a:cubicBezTo>
                <a:close/>
              </a:path>
            </a:pathLst>
          </a:custGeom>
          <a:solidFill>
            <a:srgbClr val="FFFF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7" name="Freeform 15"/>
          <p:cNvSpPr>
            <a:spLocks/>
          </p:cNvSpPr>
          <p:nvPr/>
        </p:nvSpPr>
        <p:spPr bwMode="auto">
          <a:xfrm>
            <a:off x="3011488" y="1565275"/>
            <a:ext cx="692150" cy="787400"/>
          </a:xfrm>
          <a:custGeom>
            <a:avLst/>
            <a:gdLst>
              <a:gd name="T0" fmla="*/ 2147483646 w 443"/>
              <a:gd name="T1" fmla="*/ 2147483646 h 512"/>
              <a:gd name="T2" fmla="*/ 2147483646 w 443"/>
              <a:gd name="T3" fmla="*/ 2147483646 h 512"/>
              <a:gd name="T4" fmla="*/ 2147483646 w 443"/>
              <a:gd name="T5" fmla="*/ 2147483646 h 512"/>
              <a:gd name="T6" fmla="*/ 2147483646 w 443"/>
              <a:gd name="T7" fmla="*/ 2147483646 h 512"/>
              <a:gd name="T8" fmla="*/ 2147483646 w 443"/>
              <a:gd name="T9" fmla="*/ 2147483646 h 512"/>
              <a:gd name="T10" fmla="*/ 2147483646 w 443"/>
              <a:gd name="T11" fmla="*/ 2147483646 h 512"/>
              <a:gd name="T12" fmla="*/ 2147483646 w 443"/>
              <a:gd name="T13" fmla="*/ 2147483646 h 512"/>
              <a:gd name="T14" fmla="*/ 2147483646 w 443"/>
              <a:gd name="T15" fmla="*/ 2147483646 h 512"/>
              <a:gd name="T16" fmla="*/ 2147483646 w 443"/>
              <a:gd name="T17" fmla="*/ 2147483646 h 512"/>
              <a:gd name="T18" fmla="*/ 2147483646 w 443"/>
              <a:gd name="T19" fmla="*/ 2147483646 h 512"/>
              <a:gd name="T20" fmla="*/ 2147483646 w 443"/>
              <a:gd name="T21" fmla="*/ 2147483646 h 512"/>
              <a:gd name="T22" fmla="*/ 2147483646 w 443"/>
              <a:gd name="T23" fmla="*/ 2147483646 h 512"/>
              <a:gd name="T24" fmla="*/ 2147483646 w 443"/>
              <a:gd name="T25" fmla="*/ 2147483646 h 512"/>
              <a:gd name="T26" fmla="*/ 2147483646 w 443"/>
              <a:gd name="T27" fmla="*/ 2147483646 h 512"/>
              <a:gd name="T28" fmla="*/ 2147483646 w 443"/>
              <a:gd name="T29" fmla="*/ 2147483646 h 512"/>
              <a:gd name="T30" fmla="*/ 2147483646 w 443"/>
              <a:gd name="T31" fmla="*/ 2147483646 h 512"/>
              <a:gd name="T32" fmla="*/ 2147483646 w 443"/>
              <a:gd name="T33" fmla="*/ 2147483646 h 512"/>
              <a:gd name="T34" fmla="*/ 2147483646 w 443"/>
              <a:gd name="T35" fmla="*/ 2147483646 h 512"/>
              <a:gd name="T36" fmla="*/ 2147483646 w 443"/>
              <a:gd name="T37" fmla="*/ 2147483646 h 512"/>
              <a:gd name="T38" fmla="*/ 2147483646 w 443"/>
              <a:gd name="T39" fmla="*/ 2147483646 h 512"/>
              <a:gd name="T40" fmla="*/ 2147483646 w 443"/>
              <a:gd name="T41" fmla="*/ 2147483646 h 512"/>
              <a:gd name="T42" fmla="*/ 2147483646 w 443"/>
              <a:gd name="T43" fmla="*/ 2147483646 h 512"/>
              <a:gd name="T44" fmla="*/ 2147483646 w 443"/>
              <a:gd name="T45" fmla="*/ 2147483646 h 512"/>
              <a:gd name="T46" fmla="*/ 2147483646 w 443"/>
              <a:gd name="T47" fmla="*/ 2147483646 h 512"/>
              <a:gd name="T48" fmla="*/ 2147483646 w 443"/>
              <a:gd name="T49" fmla="*/ 2147483646 h 512"/>
              <a:gd name="T50" fmla="*/ 2147483646 w 443"/>
              <a:gd name="T51" fmla="*/ 2147483646 h 512"/>
              <a:gd name="T52" fmla="*/ 2147483646 w 443"/>
              <a:gd name="T53" fmla="*/ 2147483646 h 512"/>
              <a:gd name="T54" fmla="*/ 2147483646 w 443"/>
              <a:gd name="T55" fmla="*/ 2147483646 h 512"/>
              <a:gd name="T56" fmla="*/ 0 w 443"/>
              <a:gd name="T57" fmla="*/ 2147483646 h 512"/>
              <a:gd name="T58" fmla="*/ 2147483646 w 443"/>
              <a:gd name="T59" fmla="*/ 2147483646 h 512"/>
              <a:gd name="T60" fmla="*/ 2147483646 w 443"/>
              <a:gd name="T61" fmla="*/ 2147483646 h 512"/>
              <a:gd name="T62" fmla="*/ 2147483646 w 443"/>
              <a:gd name="T63" fmla="*/ 2147483646 h 512"/>
              <a:gd name="T64" fmla="*/ 2147483646 w 443"/>
              <a:gd name="T65" fmla="*/ 2147483646 h 512"/>
              <a:gd name="T66" fmla="*/ 2147483646 w 443"/>
              <a:gd name="T67" fmla="*/ 2147483646 h 512"/>
              <a:gd name="T68" fmla="*/ 2147483646 w 443"/>
              <a:gd name="T69" fmla="*/ 2147483646 h 512"/>
              <a:gd name="T70" fmla="*/ 2147483646 w 443"/>
              <a:gd name="T71" fmla="*/ 2147483646 h 512"/>
              <a:gd name="T72" fmla="*/ 2147483646 w 443"/>
              <a:gd name="T73" fmla="*/ 2147483646 h 512"/>
              <a:gd name="T74" fmla="*/ 2147483646 w 443"/>
              <a:gd name="T75" fmla="*/ 2147483646 h 512"/>
              <a:gd name="T76" fmla="*/ 2147483646 w 443"/>
              <a:gd name="T77" fmla="*/ 2147483646 h 512"/>
              <a:gd name="T78" fmla="*/ 2147483646 w 443"/>
              <a:gd name="T79" fmla="*/ 2147483646 h 512"/>
              <a:gd name="T80" fmla="*/ 2147483646 w 443"/>
              <a:gd name="T81" fmla="*/ 2147483646 h 512"/>
              <a:gd name="T82" fmla="*/ 2147483646 w 443"/>
              <a:gd name="T83" fmla="*/ 0 h 512"/>
              <a:gd name="T84" fmla="*/ 2147483646 w 443"/>
              <a:gd name="T85" fmla="*/ 2147483646 h 512"/>
              <a:gd name="T86" fmla="*/ 2147483646 w 443"/>
              <a:gd name="T87" fmla="*/ 2147483646 h 512"/>
              <a:gd name="T88" fmla="*/ 2147483646 w 443"/>
              <a:gd name="T89" fmla="*/ 2147483646 h 512"/>
              <a:gd name="T90" fmla="*/ 2147483646 w 443"/>
              <a:gd name="T91" fmla="*/ 2147483646 h 512"/>
              <a:gd name="T92" fmla="*/ 2147483646 w 443"/>
              <a:gd name="T93" fmla="*/ 2147483646 h 512"/>
              <a:gd name="T94" fmla="*/ 2147483646 w 443"/>
              <a:gd name="T95" fmla="*/ 2147483646 h 512"/>
              <a:gd name="T96" fmla="*/ 2147483646 w 443"/>
              <a:gd name="T97" fmla="*/ 2147483646 h 512"/>
              <a:gd name="T98" fmla="*/ 2147483646 w 443"/>
              <a:gd name="T99" fmla="*/ 2147483646 h 512"/>
              <a:gd name="T100" fmla="*/ 2147483646 w 443"/>
              <a:gd name="T101" fmla="*/ 2147483646 h 512"/>
              <a:gd name="T102" fmla="*/ 2147483646 w 443"/>
              <a:gd name="T103" fmla="*/ 2147483646 h 512"/>
              <a:gd name="T104" fmla="*/ 2147483646 w 443"/>
              <a:gd name="T105" fmla="*/ 2147483646 h 512"/>
              <a:gd name="T106" fmla="*/ 2147483646 w 443"/>
              <a:gd name="T107" fmla="*/ 2147483646 h 512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</a:gdLst>
            <a:ahLst/>
            <a:cxnLst>
              <a:cxn ang="T108">
                <a:pos x="T0" y="T1"/>
              </a:cxn>
              <a:cxn ang="T109">
                <a:pos x="T2" y="T3"/>
              </a:cxn>
              <a:cxn ang="T110">
                <a:pos x="T4" y="T5"/>
              </a:cxn>
              <a:cxn ang="T111">
                <a:pos x="T6" y="T7"/>
              </a:cxn>
              <a:cxn ang="T112">
                <a:pos x="T8" y="T9"/>
              </a:cxn>
              <a:cxn ang="T113">
                <a:pos x="T10" y="T11"/>
              </a:cxn>
              <a:cxn ang="T114">
                <a:pos x="T12" y="T13"/>
              </a:cxn>
              <a:cxn ang="T115">
                <a:pos x="T14" y="T15"/>
              </a:cxn>
              <a:cxn ang="T116">
                <a:pos x="T16" y="T17"/>
              </a:cxn>
              <a:cxn ang="T117">
                <a:pos x="T18" y="T19"/>
              </a:cxn>
              <a:cxn ang="T118">
                <a:pos x="T20" y="T21"/>
              </a:cxn>
              <a:cxn ang="T119">
                <a:pos x="T22" y="T23"/>
              </a:cxn>
              <a:cxn ang="T120">
                <a:pos x="T24" y="T25"/>
              </a:cxn>
              <a:cxn ang="T121">
                <a:pos x="T26" y="T27"/>
              </a:cxn>
              <a:cxn ang="T122">
                <a:pos x="T28" y="T29"/>
              </a:cxn>
              <a:cxn ang="T123">
                <a:pos x="T30" y="T31"/>
              </a:cxn>
              <a:cxn ang="T124">
                <a:pos x="T32" y="T33"/>
              </a:cxn>
              <a:cxn ang="T125">
                <a:pos x="T34" y="T35"/>
              </a:cxn>
              <a:cxn ang="T126">
                <a:pos x="T36" y="T37"/>
              </a:cxn>
              <a:cxn ang="T127">
                <a:pos x="T38" y="T39"/>
              </a:cxn>
              <a:cxn ang="T128">
                <a:pos x="T40" y="T41"/>
              </a:cxn>
              <a:cxn ang="T129">
                <a:pos x="T42" y="T43"/>
              </a:cxn>
              <a:cxn ang="T130">
                <a:pos x="T44" y="T45"/>
              </a:cxn>
              <a:cxn ang="T131">
                <a:pos x="T46" y="T47"/>
              </a:cxn>
              <a:cxn ang="T132">
                <a:pos x="T48" y="T49"/>
              </a:cxn>
              <a:cxn ang="T133">
                <a:pos x="T50" y="T51"/>
              </a:cxn>
              <a:cxn ang="T134">
                <a:pos x="T52" y="T53"/>
              </a:cxn>
              <a:cxn ang="T135">
                <a:pos x="T54" y="T55"/>
              </a:cxn>
              <a:cxn ang="T136">
                <a:pos x="T56" y="T57"/>
              </a:cxn>
              <a:cxn ang="T137">
                <a:pos x="T58" y="T59"/>
              </a:cxn>
              <a:cxn ang="T138">
                <a:pos x="T60" y="T61"/>
              </a:cxn>
              <a:cxn ang="T139">
                <a:pos x="T62" y="T63"/>
              </a:cxn>
              <a:cxn ang="T140">
                <a:pos x="T64" y="T65"/>
              </a:cxn>
              <a:cxn ang="T141">
                <a:pos x="T66" y="T67"/>
              </a:cxn>
              <a:cxn ang="T142">
                <a:pos x="T68" y="T69"/>
              </a:cxn>
              <a:cxn ang="T143">
                <a:pos x="T70" y="T71"/>
              </a:cxn>
              <a:cxn ang="T144">
                <a:pos x="T72" y="T73"/>
              </a:cxn>
              <a:cxn ang="T145">
                <a:pos x="T74" y="T75"/>
              </a:cxn>
              <a:cxn ang="T146">
                <a:pos x="T76" y="T77"/>
              </a:cxn>
              <a:cxn ang="T147">
                <a:pos x="T78" y="T79"/>
              </a:cxn>
              <a:cxn ang="T148">
                <a:pos x="T80" y="T81"/>
              </a:cxn>
              <a:cxn ang="T149">
                <a:pos x="T82" y="T83"/>
              </a:cxn>
              <a:cxn ang="T150">
                <a:pos x="T84" y="T85"/>
              </a:cxn>
              <a:cxn ang="T151">
                <a:pos x="T86" y="T87"/>
              </a:cxn>
              <a:cxn ang="T152">
                <a:pos x="T88" y="T89"/>
              </a:cxn>
              <a:cxn ang="T153">
                <a:pos x="T90" y="T91"/>
              </a:cxn>
              <a:cxn ang="T154">
                <a:pos x="T92" y="T93"/>
              </a:cxn>
              <a:cxn ang="T155">
                <a:pos x="T94" y="T95"/>
              </a:cxn>
              <a:cxn ang="T156">
                <a:pos x="T96" y="T97"/>
              </a:cxn>
              <a:cxn ang="T157">
                <a:pos x="T98" y="T99"/>
              </a:cxn>
              <a:cxn ang="T158">
                <a:pos x="T100" y="T101"/>
              </a:cxn>
              <a:cxn ang="T159">
                <a:pos x="T102" y="T103"/>
              </a:cxn>
              <a:cxn ang="T160">
                <a:pos x="T104" y="T105"/>
              </a:cxn>
              <a:cxn ang="T161">
                <a:pos x="T106" y="T107"/>
              </a:cxn>
            </a:cxnLst>
            <a:rect l="0" t="0" r="r" b="b"/>
            <a:pathLst>
              <a:path w="443" h="512">
                <a:moveTo>
                  <a:pt x="428" y="104"/>
                </a:moveTo>
                <a:cubicBezTo>
                  <a:pt x="442" y="113"/>
                  <a:pt x="443" y="123"/>
                  <a:pt x="428" y="136"/>
                </a:cubicBezTo>
                <a:cubicBezTo>
                  <a:pt x="405" y="156"/>
                  <a:pt x="380" y="160"/>
                  <a:pt x="356" y="176"/>
                </a:cubicBezTo>
                <a:cubicBezTo>
                  <a:pt x="350" y="194"/>
                  <a:pt x="353" y="198"/>
                  <a:pt x="368" y="208"/>
                </a:cubicBezTo>
                <a:cubicBezTo>
                  <a:pt x="375" y="219"/>
                  <a:pt x="384" y="244"/>
                  <a:pt x="384" y="244"/>
                </a:cubicBezTo>
                <a:cubicBezTo>
                  <a:pt x="380" y="256"/>
                  <a:pt x="376" y="282"/>
                  <a:pt x="364" y="292"/>
                </a:cubicBezTo>
                <a:cubicBezTo>
                  <a:pt x="357" y="298"/>
                  <a:pt x="340" y="308"/>
                  <a:pt x="340" y="308"/>
                </a:cubicBezTo>
                <a:cubicBezTo>
                  <a:pt x="339" y="312"/>
                  <a:pt x="339" y="317"/>
                  <a:pt x="336" y="320"/>
                </a:cubicBezTo>
                <a:cubicBezTo>
                  <a:pt x="333" y="324"/>
                  <a:pt x="327" y="324"/>
                  <a:pt x="324" y="328"/>
                </a:cubicBezTo>
                <a:cubicBezTo>
                  <a:pt x="320" y="335"/>
                  <a:pt x="319" y="344"/>
                  <a:pt x="316" y="352"/>
                </a:cubicBezTo>
                <a:cubicBezTo>
                  <a:pt x="315" y="356"/>
                  <a:pt x="312" y="364"/>
                  <a:pt x="312" y="364"/>
                </a:cubicBezTo>
                <a:cubicBezTo>
                  <a:pt x="318" y="382"/>
                  <a:pt x="316" y="389"/>
                  <a:pt x="300" y="400"/>
                </a:cubicBezTo>
                <a:cubicBezTo>
                  <a:pt x="285" y="377"/>
                  <a:pt x="297" y="374"/>
                  <a:pt x="264" y="380"/>
                </a:cubicBezTo>
                <a:cubicBezTo>
                  <a:pt x="256" y="392"/>
                  <a:pt x="243" y="415"/>
                  <a:pt x="256" y="428"/>
                </a:cubicBezTo>
                <a:cubicBezTo>
                  <a:pt x="259" y="431"/>
                  <a:pt x="264" y="430"/>
                  <a:pt x="268" y="432"/>
                </a:cubicBezTo>
                <a:cubicBezTo>
                  <a:pt x="276" y="437"/>
                  <a:pt x="292" y="448"/>
                  <a:pt x="292" y="448"/>
                </a:cubicBezTo>
                <a:cubicBezTo>
                  <a:pt x="296" y="461"/>
                  <a:pt x="312" y="484"/>
                  <a:pt x="312" y="484"/>
                </a:cubicBezTo>
                <a:cubicBezTo>
                  <a:pt x="307" y="500"/>
                  <a:pt x="289" y="506"/>
                  <a:pt x="272" y="512"/>
                </a:cubicBezTo>
                <a:cubicBezTo>
                  <a:pt x="253" y="499"/>
                  <a:pt x="246" y="481"/>
                  <a:pt x="224" y="476"/>
                </a:cubicBezTo>
                <a:cubicBezTo>
                  <a:pt x="220" y="463"/>
                  <a:pt x="212" y="453"/>
                  <a:pt x="208" y="440"/>
                </a:cubicBezTo>
                <a:cubicBezTo>
                  <a:pt x="217" y="404"/>
                  <a:pt x="194" y="425"/>
                  <a:pt x="168" y="416"/>
                </a:cubicBezTo>
                <a:cubicBezTo>
                  <a:pt x="153" y="438"/>
                  <a:pt x="125" y="452"/>
                  <a:pt x="100" y="460"/>
                </a:cubicBezTo>
                <a:cubicBezTo>
                  <a:pt x="97" y="459"/>
                  <a:pt x="73" y="455"/>
                  <a:pt x="72" y="448"/>
                </a:cubicBezTo>
                <a:cubicBezTo>
                  <a:pt x="71" y="440"/>
                  <a:pt x="80" y="424"/>
                  <a:pt x="80" y="424"/>
                </a:cubicBezTo>
                <a:cubicBezTo>
                  <a:pt x="74" y="405"/>
                  <a:pt x="70" y="392"/>
                  <a:pt x="60" y="376"/>
                </a:cubicBezTo>
                <a:cubicBezTo>
                  <a:pt x="58" y="366"/>
                  <a:pt x="51" y="343"/>
                  <a:pt x="44" y="336"/>
                </a:cubicBezTo>
                <a:cubicBezTo>
                  <a:pt x="37" y="329"/>
                  <a:pt x="20" y="320"/>
                  <a:pt x="20" y="320"/>
                </a:cubicBezTo>
                <a:cubicBezTo>
                  <a:pt x="12" y="307"/>
                  <a:pt x="12" y="310"/>
                  <a:pt x="8" y="296"/>
                </a:cubicBezTo>
                <a:cubicBezTo>
                  <a:pt x="5" y="285"/>
                  <a:pt x="0" y="264"/>
                  <a:pt x="0" y="264"/>
                </a:cubicBezTo>
                <a:cubicBezTo>
                  <a:pt x="4" y="236"/>
                  <a:pt x="9" y="219"/>
                  <a:pt x="32" y="204"/>
                </a:cubicBezTo>
                <a:cubicBezTo>
                  <a:pt x="44" y="187"/>
                  <a:pt x="48" y="187"/>
                  <a:pt x="68" y="192"/>
                </a:cubicBezTo>
                <a:cubicBezTo>
                  <a:pt x="72" y="195"/>
                  <a:pt x="81" y="205"/>
                  <a:pt x="80" y="200"/>
                </a:cubicBezTo>
                <a:cubicBezTo>
                  <a:pt x="78" y="191"/>
                  <a:pt x="64" y="176"/>
                  <a:pt x="64" y="176"/>
                </a:cubicBezTo>
                <a:cubicBezTo>
                  <a:pt x="68" y="158"/>
                  <a:pt x="66" y="150"/>
                  <a:pt x="84" y="144"/>
                </a:cubicBezTo>
                <a:cubicBezTo>
                  <a:pt x="75" y="172"/>
                  <a:pt x="68" y="165"/>
                  <a:pt x="88" y="172"/>
                </a:cubicBezTo>
                <a:cubicBezTo>
                  <a:pt x="98" y="157"/>
                  <a:pt x="106" y="161"/>
                  <a:pt x="112" y="144"/>
                </a:cubicBezTo>
                <a:cubicBezTo>
                  <a:pt x="96" y="120"/>
                  <a:pt x="112" y="127"/>
                  <a:pt x="128" y="132"/>
                </a:cubicBezTo>
                <a:cubicBezTo>
                  <a:pt x="142" y="129"/>
                  <a:pt x="168" y="120"/>
                  <a:pt x="168" y="120"/>
                </a:cubicBezTo>
                <a:cubicBezTo>
                  <a:pt x="158" y="91"/>
                  <a:pt x="153" y="101"/>
                  <a:pt x="172" y="88"/>
                </a:cubicBezTo>
                <a:cubicBezTo>
                  <a:pt x="159" y="69"/>
                  <a:pt x="155" y="58"/>
                  <a:pt x="176" y="44"/>
                </a:cubicBezTo>
                <a:cubicBezTo>
                  <a:pt x="152" y="28"/>
                  <a:pt x="161" y="20"/>
                  <a:pt x="184" y="12"/>
                </a:cubicBezTo>
                <a:cubicBezTo>
                  <a:pt x="202" y="18"/>
                  <a:pt x="206" y="15"/>
                  <a:pt x="216" y="0"/>
                </a:cubicBezTo>
                <a:cubicBezTo>
                  <a:pt x="221" y="15"/>
                  <a:pt x="216" y="23"/>
                  <a:pt x="220" y="40"/>
                </a:cubicBezTo>
                <a:cubicBezTo>
                  <a:pt x="206" y="60"/>
                  <a:pt x="187" y="53"/>
                  <a:pt x="216" y="60"/>
                </a:cubicBezTo>
                <a:cubicBezTo>
                  <a:pt x="210" y="78"/>
                  <a:pt x="198" y="73"/>
                  <a:pt x="204" y="92"/>
                </a:cubicBezTo>
                <a:cubicBezTo>
                  <a:pt x="197" y="112"/>
                  <a:pt x="209" y="109"/>
                  <a:pt x="224" y="104"/>
                </a:cubicBezTo>
                <a:cubicBezTo>
                  <a:pt x="240" y="128"/>
                  <a:pt x="216" y="132"/>
                  <a:pt x="240" y="124"/>
                </a:cubicBezTo>
                <a:cubicBezTo>
                  <a:pt x="248" y="99"/>
                  <a:pt x="271" y="109"/>
                  <a:pt x="292" y="116"/>
                </a:cubicBezTo>
                <a:cubicBezTo>
                  <a:pt x="299" y="138"/>
                  <a:pt x="306" y="136"/>
                  <a:pt x="328" y="132"/>
                </a:cubicBezTo>
                <a:cubicBezTo>
                  <a:pt x="339" y="125"/>
                  <a:pt x="353" y="123"/>
                  <a:pt x="364" y="116"/>
                </a:cubicBezTo>
                <a:cubicBezTo>
                  <a:pt x="372" y="111"/>
                  <a:pt x="388" y="100"/>
                  <a:pt x="388" y="100"/>
                </a:cubicBezTo>
                <a:cubicBezTo>
                  <a:pt x="391" y="100"/>
                  <a:pt x="434" y="103"/>
                  <a:pt x="436" y="108"/>
                </a:cubicBezTo>
                <a:cubicBezTo>
                  <a:pt x="438" y="112"/>
                  <a:pt x="436" y="122"/>
                  <a:pt x="432" y="120"/>
                </a:cubicBezTo>
                <a:cubicBezTo>
                  <a:pt x="427" y="118"/>
                  <a:pt x="429" y="109"/>
                  <a:pt x="428" y="104"/>
                </a:cubicBezTo>
                <a:close/>
              </a:path>
            </a:pathLst>
          </a:custGeom>
          <a:solidFill>
            <a:srgbClr val="0033CC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8" name="Freeform 16"/>
          <p:cNvSpPr>
            <a:spLocks/>
          </p:cNvSpPr>
          <p:nvPr/>
        </p:nvSpPr>
        <p:spPr bwMode="auto">
          <a:xfrm>
            <a:off x="3559175" y="1687514"/>
            <a:ext cx="287338" cy="319087"/>
          </a:xfrm>
          <a:custGeom>
            <a:avLst/>
            <a:gdLst>
              <a:gd name="T0" fmla="*/ 2147483646 w 185"/>
              <a:gd name="T1" fmla="*/ 2147483646 h 208"/>
              <a:gd name="T2" fmla="*/ 2147483646 w 185"/>
              <a:gd name="T3" fmla="*/ 0 h 208"/>
              <a:gd name="T4" fmla="*/ 2147483646 w 185"/>
              <a:gd name="T5" fmla="*/ 2147483646 h 208"/>
              <a:gd name="T6" fmla="*/ 2147483646 w 185"/>
              <a:gd name="T7" fmla="*/ 2147483646 h 208"/>
              <a:gd name="T8" fmla="*/ 2147483646 w 185"/>
              <a:gd name="T9" fmla="*/ 2147483646 h 208"/>
              <a:gd name="T10" fmla="*/ 2147483646 w 185"/>
              <a:gd name="T11" fmla="*/ 2147483646 h 208"/>
              <a:gd name="T12" fmla="*/ 2147483646 w 185"/>
              <a:gd name="T13" fmla="*/ 2147483646 h 208"/>
              <a:gd name="T14" fmla="*/ 2147483646 w 185"/>
              <a:gd name="T15" fmla="*/ 2147483646 h 208"/>
              <a:gd name="T16" fmla="*/ 2147483646 w 185"/>
              <a:gd name="T17" fmla="*/ 2147483646 h 208"/>
              <a:gd name="T18" fmla="*/ 2147483646 w 185"/>
              <a:gd name="T19" fmla="*/ 2147483646 h 208"/>
              <a:gd name="T20" fmla="*/ 2147483646 w 185"/>
              <a:gd name="T21" fmla="*/ 2147483646 h 208"/>
              <a:gd name="T22" fmla="*/ 2147483646 w 185"/>
              <a:gd name="T23" fmla="*/ 2147483646 h 208"/>
              <a:gd name="T24" fmla="*/ 2147483646 w 185"/>
              <a:gd name="T25" fmla="*/ 2147483646 h 208"/>
              <a:gd name="T26" fmla="*/ 2147483646 w 185"/>
              <a:gd name="T27" fmla="*/ 2147483646 h 208"/>
              <a:gd name="T28" fmla="*/ 2147483646 w 185"/>
              <a:gd name="T29" fmla="*/ 2147483646 h 208"/>
              <a:gd name="T30" fmla="*/ 2147483646 w 185"/>
              <a:gd name="T31" fmla="*/ 2147483646 h 208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</a:gdLst>
            <a:ahLst/>
            <a:cxnLst>
              <a:cxn ang="T32">
                <a:pos x="T0" y="T1"/>
              </a:cxn>
              <a:cxn ang="T33">
                <a:pos x="T2" y="T3"/>
              </a:cxn>
              <a:cxn ang="T34">
                <a:pos x="T4" y="T5"/>
              </a:cxn>
              <a:cxn ang="T35">
                <a:pos x="T6" y="T7"/>
              </a:cxn>
              <a:cxn ang="T36">
                <a:pos x="T8" y="T9"/>
              </a:cxn>
              <a:cxn ang="T37">
                <a:pos x="T10" y="T11"/>
              </a:cxn>
              <a:cxn ang="T38">
                <a:pos x="T12" y="T13"/>
              </a:cxn>
              <a:cxn ang="T39">
                <a:pos x="T14" y="T15"/>
              </a:cxn>
              <a:cxn ang="T40">
                <a:pos x="T16" y="T17"/>
              </a:cxn>
              <a:cxn ang="T41">
                <a:pos x="T18" y="T19"/>
              </a:cxn>
              <a:cxn ang="T42">
                <a:pos x="T20" y="T21"/>
              </a:cxn>
              <a:cxn ang="T43">
                <a:pos x="T22" y="T23"/>
              </a:cxn>
              <a:cxn ang="T44">
                <a:pos x="T24" y="T25"/>
              </a:cxn>
              <a:cxn ang="T45">
                <a:pos x="T26" y="T27"/>
              </a:cxn>
              <a:cxn ang="T46">
                <a:pos x="T28" y="T29"/>
              </a:cxn>
              <a:cxn ang="T47">
                <a:pos x="T30" y="T31"/>
              </a:cxn>
            </a:cxnLst>
            <a:rect l="0" t="0" r="r" b="b"/>
            <a:pathLst>
              <a:path w="185" h="208">
                <a:moveTo>
                  <a:pt x="97" y="36"/>
                </a:moveTo>
                <a:cubicBezTo>
                  <a:pt x="102" y="18"/>
                  <a:pt x="101" y="11"/>
                  <a:pt x="117" y="0"/>
                </a:cubicBezTo>
                <a:lnTo>
                  <a:pt x="169" y="16"/>
                </a:lnTo>
                <a:cubicBezTo>
                  <a:pt x="169" y="16"/>
                  <a:pt x="181" y="52"/>
                  <a:pt x="181" y="52"/>
                </a:cubicBezTo>
                <a:cubicBezTo>
                  <a:pt x="182" y="56"/>
                  <a:pt x="185" y="64"/>
                  <a:pt x="185" y="64"/>
                </a:cubicBezTo>
                <a:cubicBezTo>
                  <a:pt x="176" y="92"/>
                  <a:pt x="167" y="127"/>
                  <a:pt x="141" y="144"/>
                </a:cubicBezTo>
                <a:cubicBezTo>
                  <a:pt x="136" y="158"/>
                  <a:pt x="133" y="180"/>
                  <a:pt x="121" y="192"/>
                </a:cubicBezTo>
                <a:cubicBezTo>
                  <a:pt x="112" y="201"/>
                  <a:pt x="85" y="208"/>
                  <a:pt x="85" y="208"/>
                </a:cubicBezTo>
                <a:cubicBezTo>
                  <a:pt x="78" y="203"/>
                  <a:pt x="66" y="203"/>
                  <a:pt x="61" y="196"/>
                </a:cubicBezTo>
                <a:cubicBezTo>
                  <a:pt x="31" y="154"/>
                  <a:pt x="72" y="185"/>
                  <a:pt x="41" y="164"/>
                </a:cubicBezTo>
                <a:cubicBezTo>
                  <a:pt x="38" y="156"/>
                  <a:pt x="40" y="145"/>
                  <a:pt x="33" y="140"/>
                </a:cubicBezTo>
                <a:cubicBezTo>
                  <a:pt x="25" y="135"/>
                  <a:pt x="9" y="124"/>
                  <a:pt x="9" y="124"/>
                </a:cubicBezTo>
                <a:cubicBezTo>
                  <a:pt x="0" y="96"/>
                  <a:pt x="24" y="90"/>
                  <a:pt x="45" y="76"/>
                </a:cubicBezTo>
                <a:cubicBezTo>
                  <a:pt x="52" y="71"/>
                  <a:pt x="69" y="68"/>
                  <a:pt x="69" y="68"/>
                </a:cubicBezTo>
                <a:cubicBezTo>
                  <a:pt x="77" y="56"/>
                  <a:pt x="87" y="46"/>
                  <a:pt x="97" y="36"/>
                </a:cubicBezTo>
                <a:cubicBezTo>
                  <a:pt x="97" y="36"/>
                  <a:pt x="129" y="15"/>
                  <a:pt x="97" y="36"/>
                </a:cubicBezTo>
                <a:close/>
              </a:path>
            </a:pathLst>
          </a:custGeom>
          <a:solidFill>
            <a:srgbClr val="FF0066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29" name="Freeform 17"/>
          <p:cNvSpPr>
            <a:spLocks/>
          </p:cNvSpPr>
          <p:nvPr/>
        </p:nvSpPr>
        <p:spPr bwMode="auto">
          <a:xfrm>
            <a:off x="3481388" y="1892301"/>
            <a:ext cx="461962" cy="411163"/>
          </a:xfrm>
          <a:custGeom>
            <a:avLst/>
            <a:gdLst>
              <a:gd name="T0" fmla="*/ 2147483646 w 296"/>
              <a:gd name="T1" fmla="*/ 2147483646 h 267"/>
              <a:gd name="T2" fmla="*/ 2147483646 w 296"/>
              <a:gd name="T3" fmla="*/ 2147483646 h 267"/>
              <a:gd name="T4" fmla="*/ 2147483646 w 296"/>
              <a:gd name="T5" fmla="*/ 2147483646 h 267"/>
              <a:gd name="T6" fmla="*/ 2147483646 w 296"/>
              <a:gd name="T7" fmla="*/ 2147483646 h 267"/>
              <a:gd name="T8" fmla="*/ 2147483646 w 296"/>
              <a:gd name="T9" fmla="*/ 2147483646 h 267"/>
              <a:gd name="T10" fmla="*/ 2147483646 w 296"/>
              <a:gd name="T11" fmla="*/ 2147483646 h 267"/>
              <a:gd name="T12" fmla="*/ 2147483646 w 296"/>
              <a:gd name="T13" fmla="*/ 2147483646 h 267"/>
              <a:gd name="T14" fmla="*/ 2147483646 w 296"/>
              <a:gd name="T15" fmla="*/ 2147483646 h 267"/>
              <a:gd name="T16" fmla="*/ 2147483646 w 296"/>
              <a:gd name="T17" fmla="*/ 2147483646 h 267"/>
              <a:gd name="T18" fmla="*/ 2147483646 w 296"/>
              <a:gd name="T19" fmla="*/ 2147483646 h 267"/>
              <a:gd name="T20" fmla="*/ 2147483646 w 296"/>
              <a:gd name="T21" fmla="*/ 2147483646 h 267"/>
              <a:gd name="T22" fmla="*/ 2147483646 w 296"/>
              <a:gd name="T23" fmla="*/ 2147483646 h 267"/>
              <a:gd name="T24" fmla="*/ 2147483646 w 296"/>
              <a:gd name="T25" fmla="*/ 2147483646 h 267"/>
              <a:gd name="T26" fmla="*/ 2147483646 w 296"/>
              <a:gd name="T27" fmla="*/ 2147483646 h 267"/>
              <a:gd name="T28" fmla="*/ 2147483646 w 296"/>
              <a:gd name="T29" fmla="*/ 2147483646 h 267"/>
              <a:gd name="T30" fmla="*/ 2147483646 w 296"/>
              <a:gd name="T31" fmla="*/ 2147483646 h 267"/>
              <a:gd name="T32" fmla="*/ 2147483646 w 296"/>
              <a:gd name="T33" fmla="*/ 2147483646 h 267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</a:gdLst>
            <a:ahLst/>
            <a:cxnLst>
              <a:cxn ang="T34">
                <a:pos x="T0" y="T1"/>
              </a:cxn>
              <a:cxn ang="T35">
                <a:pos x="T2" y="T3"/>
              </a:cxn>
              <a:cxn ang="T36">
                <a:pos x="T4" y="T5"/>
              </a:cxn>
              <a:cxn ang="T37">
                <a:pos x="T6" y="T7"/>
              </a:cxn>
              <a:cxn ang="T38">
                <a:pos x="T8" y="T9"/>
              </a:cxn>
              <a:cxn ang="T39">
                <a:pos x="T10" y="T11"/>
              </a:cxn>
              <a:cxn ang="T40">
                <a:pos x="T12" y="T13"/>
              </a:cxn>
              <a:cxn ang="T41">
                <a:pos x="T14" y="T15"/>
              </a:cxn>
              <a:cxn ang="T42">
                <a:pos x="T16" y="T17"/>
              </a:cxn>
              <a:cxn ang="T43">
                <a:pos x="T18" y="T19"/>
              </a:cxn>
              <a:cxn ang="T44">
                <a:pos x="T20" y="T21"/>
              </a:cxn>
              <a:cxn ang="T45">
                <a:pos x="T22" y="T23"/>
              </a:cxn>
              <a:cxn ang="T46">
                <a:pos x="T24" y="T25"/>
              </a:cxn>
              <a:cxn ang="T47">
                <a:pos x="T26" y="T27"/>
              </a:cxn>
              <a:cxn ang="T48">
                <a:pos x="T28" y="T29"/>
              </a:cxn>
              <a:cxn ang="T49">
                <a:pos x="T30" y="T31"/>
              </a:cxn>
              <a:cxn ang="T50">
                <a:pos x="T32" y="T33"/>
              </a:cxn>
            </a:cxnLst>
            <a:rect l="0" t="0" r="r" b="b"/>
            <a:pathLst>
              <a:path w="296" h="267">
                <a:moveTo>
                  <a:pt x="14" y="167"/>
                </a:moveTo>
                <a:cubicBezTo>
                  <a:pt x="25" y="133"/>
                  <a:pt x="0" y="140"/>
                  <a:pt x="32" y="119"/>
                </a:cubicBezTo>
                <a:cubicBezTo>
                  <a:pt x="45" y="68"/>
                  <a:pt x="27" y="120"/>
                  <a:pt x="56" y="77"/>
                </a:cubicBezTo>
                <a:cubicBezTo>
                  <a:pt x="73" y="51"/>
                  <a:pt x="63" y="53"/>
                  <a:pt x="98" y="41"/>
                </a:cubicBezTo>
                <a:cubicBezTo>
                  <a:pt x="112" y="62"/>
                  <a:pt x="122" y="69"/>
                  <a:pt x="146" y="77"/>
                </a:cubicBezTo>
                <a:cubicBezTo>
                  <a:pt x="171" y="69"/>
                  <a:pt x="176" y="81"/>
                  <a:pt x="200" y="89"/>
                </a:cubicBezTo>
                <a:cubicBezTo>
                  <a:pt x="208" y="113"/>
                  <a:pt x="218" y="123"/>
                  <a:pt x="242" y="131"/>
                </a:cubicBezTo>
                <a:cubicBezTo>
                  <a:pt x="253" y="142"/>
                  <a:pt x="268" y="149"/>
                  <a:pt x="278" y="161"/>
                </a:cubicBezTo>
                <a:cubicBezTo>
                  <a:pt x="286" y="171"/>
                  <a:pt x="289" y="186"/>
                  <a:pt x="296" y="197"/>
                </a:cubicBezTo>
                <a:cubicBezTo>
                  <a:pt x="282" y="239"/>
                  <a:pt x="239" y="235"/>
                  <a:pt x="200" y="239"/>
                </a:cubicBezTo>
                <a:cubicBezTo>
                  <a:pt x="179" y="253"/>
                  <a:pt x="171" y="259"/>
                  <a:pt x="146" y="251"/>
                </a:cubicBezTo>
                <a:cubicBezTo>
                  <a:pt x="90" y="265"/>
                  <a:pt x="114" y="267"/>
                  <a:pt x="74" y="257"/>
                </a:cubicBezTo>
                <a:cubicBezTo>
                  <a:pt x="66" y="233"/>
                  <a:pt x="56" y="229"/>
                  <a:pt x="32" y="221"/>
                </a:cubicBezTo>
                <a:cubicBezTo>
                  <a:pt x="2" y="175"/>
                  <a:pt x="17" y="101"/>
                  <a:pt x="62" y="71"/>
                </a:cubicBezTo>
                <a:cubicBezTo>
                  <a:pt x="69" y="49"/>
                  <a:pt x="62" y="56"/>
                  <a:pt x="80" y="47"/>
                </a:cubicBezTo>
                <a:cubicBezTo>
                  <a:pt x="21" y="0"/>
                  <a:pt x="61" y="41"/>
                  <a:pt x="98" y="29"/>
                </a:cubicBezTo>
                <a:cubicBezTo>
                  <a:pt x="100" y="35"/>
                  <a:pt x="104" y="47"/>
                  <a:pt x="104" y="47"/>
                </a:cubicBezTo>
              </a:path>
            </a:pathLst>
          </a:custGeom>
          <a:solidFill>
            <a:srgbClr val="339933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0" name="Freeform 18"/>
          <p:cNvSpPr>
            <a:spLocks/>
          </p:cNvSpPr>
          <p:nvPr/>
        </p:nvSpPr>
        <p:spPr bwMode="auto">
          <a:xfrm>
            <a:off x="3738563" y="808038"/>
            <a:ext cx="1935162" cy="1382712"/>
          </a:xfrm>
          <a:custGeom>
            <a:avLst/>
            <a:gdLst>
              <a:gd name="T0" fmla="*/ 2147483646 w 1241"/>
              <a:gd name="T1" fmla="*/ 2147483646 h 896"/>
              <a:gd name="T2" fmla="*/ 2147483646 w 1241"/>
              <a:gd name="T3" fmla="*/ 2147483646 h 896"/>
              <a:gd name="T4" fmla="*/ 2147483646 w 1241"/>
              <a:gd name="T5" fmla="*/ 2147483646 h 896"/>
              <a:gd name="T6" fmla="*/ 2147483646 w 1241"/>
              <a:gd name="T7" fmla="*/ 2147483646 h 896"/>
              <a:gd name="T8" fmla="*/ 2147483646 w 1241"/>
              <a:gd name="T9" fmla="*/ 2147483646 h 896"/>
              <a:gd name="T10" fmla="*/ 2147483646 w 1241"/>
              <a:gd name="T11" fmla="*/ 2147483646 h 896"/>
              <a:gd name="T12" fmla="*/ 2147483646 w 1241"/>
              <a:gd name="T13" fmla="*/ 2147483646 h 896"/>
              <a:gd name="T14" fmla="*/ 2147483646 w 1241"/>
              <a:gd name="T15" fmla="*/ 2147483646 h 896"/>
              <a:gd name="T16" fmla="*/ 2147483646 w 1241"/>
              <a:gd name="T17" fmla="*/ 2147483646 h 896"/>
              <a:gd name="T18" fmla="*/ 2147483646 w 1241"/>
              <a:gd name="T19" fmla="*/ 2147483646 h 896"/>
              <a:gd name="T20" fmla="*/ 2147483646 w 1241"/>
              <a:gd name="T21" fmla="*/ 2147483646 h 896"/>
              <a:gd name="T22" fmla="*/ 2147483646 w 1241"/>
              <a:gd name="T23" fmla="*/ 2147483646 h 896"/>
              <a:gd name="T24" fmla="*/ 2147483646 w 1241"/>
              <a:gd name="T25" fmla="*/ 2147483646 h 896"/>
              <a:gd name="T26" fmla="*/ 2147483646 w 1241"/>
              <a:gd name="T27" fmla="*/ 2147483646 h 896"/>
              <a:gd name="T28" fmla="*/ 2147483646 w 1241"/>
              <a:gd name="T29" fmla="*/ 2147483646 h 896"/>
              <a:gd name="T30" fmla="*/ 2147483646 w 1241"/>
              <a:gd name="T31" fmla="*/ 2147483646 h 896"/>
              <a:gd name="T32" fmla="*/ 2147483646 w 1241"/>
              <a:gd name="T33" fmla="*/ 2147483646 h 896"/>
              <a:gd name="T34" fmla="*/ 2147483646 w 1241"/>
              <a:gd name="T35" fmla="*/ 0 h 896"/>
              <a:gd name="T36" fmla="*/ 2147483646 w 1241"/>
              <a:gd name="T37" fmla="*/ 2147483646 h 896"/>
              <a:gd name="T38" fmla="*/ 2147483646 w 1241"/>
              <a:gd name="T39" fmla="*/ 2147483646 h 896"/>
              <a:gd name="T40" fmla="*/ 2147483646 w 1241"/>
              <a:gd name="T41" fmla="*/ 2147483646 h 896"/>
              <a:gd name="T42" fmla="*/ 2147483646 w 1241"/>
              <a:gd name="T43" fmla="*/ 2147483646 h 896"/>
              <a:gd name="T44" fmla="*/ 2147483646 w 1241"/>
              <a:gd name="T45" fmla="*/ 2147483646 h 896"/>
              <a:gd name="T46" fmla="*/ 2147483646 w 1241"/>
              <a:gd name="T47" fmla="*/ 2147483646 h 896"/>
              <a:gd name="T48" fmla="*/ 2147483646 w 1241"/>
              <a:gd name="T49" fmla="*/ 2147483646 h 896"/>
              <a:gd name="T50" fmla="*/ 2147483646 w 1241"/>
              <a:gd name="T51" fmla="*/ 2147483646 h 896"/>
              <a:gd name="T52" fmla="*/ 2147483646 w 1241"/>
              <a:gd name="T53" fmla="*/ 2147483646 h 896"/>
              <a:gd name="T54" fmla="*/ 2147483646 w 1241"/>
              <a:gd name="T55" fmla="*/ 2147483646 h 896"/>
              <a:gd name="T56" fmla="*/ 2147483646 w 1241"/>
              <a:gd name="T57" fmla="*/ 2147483646 h 896"/>
              <a:gd name="T58" fmla="*/ 2147483646 w 1241"/>
              <a:gd name="T59" fmla="*/ 2147483646 h 896"/>
              <a:gd name="T60" fmla="*/ 2147483646 w 1241"/>
              <a:gd name="T61" fmla="*/ 2147483646 h 896"/>
              <a:gd name="T62" fmla="*/ 2147483646 w 1241"/>
              <a:gd name="T63" fmla="*/ 2147483646 h 896"/>
              <a:gd name="T64" fmla="*/ 2147483646 w 1241"/>
              <a:gd name="T65" fmla="*/ 2147483646 h 896"/>
              <a:gd name="T66" fmla="*/ 2147483646 w 1241"/>
              <a:gd name="T67" fmla="*/ 2147483646 h 89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0" t="0" r="r" b="b"/>
            <a:pathLst>
              <a:path w="1241" h="896">
                <a:moveTo>
                  <a:pt x="300" y="132"/>
                </a:moveTo>
                <a:cubicBezTo>
                  <a:pt x="307" y="203"/>
                  <a:pt x="295" y="271"/>
                  <a:pt x="288" y="342"/>
                </a:cubicBezTo>
                <a:cubicBezTo>
                  <a:pt x="294" y="346"/>
                  <a:pt x="301" y="349"/>
                  <a:pt x="306" y="354"/>
                </a:cubicBezTo>
                <a:cubicBezTo>
                  <a:pt x="347" y="395"/>
                  <a:pt x="266" y="403"/>
                  <a:pt x="240" y="420"/>
                </a:cubicBezTo>
                <a:cubicBezTo>
                  <a:pt x="222" y="447"/>
                  <a:pt x="201" y="468"/>
                  <a:pt x="174" y="486"/>
                </a:cubicBezTo>
                <a:cubicBezTo>
                  <a:pt x="166" y="498"/>
                  <a:pt x="142" y="525"/>
                  <a:pt x="132" y="534"/>
                </a:cubicBezTo>
                <a:cubicBezTo>
                  <a:pt x="121" y="543"/>
                  <a:pt x="96" y="558"/>
                  <a:pt x="96" y="558"/>
                </a:cubicBezTo>
                <a:cubicBezTo>
                  <a:pt x="75" y="590"/>
                  <a:pt x="62" y="572"/>
                  <a:pt x="72" y="612"/>
                </a:cubicBezTo>
                <a:cubicBezTo>
                  <a:pt x="60" y="670"/>
                  <a:pt x="18" y="713"/>
                  <a:pt x="0" y="768"/>
                </a:cubicBezTo>
                <a:cubicBezTo>
                  <a:pt x="20" y="781"/>
                  <a:pt x="28" y="797"/>
                  <a:pt x="48" y="810"/>
                </a:cubicBezTo>
                <a:cubicBezTo>
                  <a:pt x="58" y="841"/>
                  <a:pt x="83" y="841"/>
                  <a:pt x="108" y="858"/>
                </a:cubicBezTo>
                <a:cubicBezTo>
                  <a:pt x="126" y="885"/>
                  <a:pt x="126" y="896"/>
                  <a:pt x="156" y="876"/>
                </a:cubicBezTo>
                <a:cubicBezTo>
                  <a:pt x="160" y="864"/>
                  <a:pt x="157" y="847"/>
                  <a:pt x="168" y="840"/>
                </a:cubicBezTo>
                <a:cubicBezTo>
                  <a:pt x="207" y="814"/>
                  <a:pt x="250" y="795"/>
                  <a:pt x="294" y="780"/>
                </a:cubicBezTo>
                <a:cubicBezTo>
                  <a:pt x="360" y="758"/>
                  <a:pt x="260" y="793"/>
                  <a:pt x="330" y="762"/>
                </a:cubicBezTo>
                <a:cubicBezTo>
                  <a:pt x="342" y="757"/>
                  <a:pt x="366" y="750"/>
                  <a:pt x="366" y="750"/>
                </a:cubicBezTo>
                <a:cubicBezTo>
                  <a:pt x="418" y="754"/>
                  <a:pt x="448" y="753"/>
                  <a:pt x="492" y="768"/>
                </a:cubicBezTo>
                <a:cubicBezTo>
                  <a:pt x="528" y="759"/>
                  <a:pt x="508" y="765"/>
                  <a:pt x="552" y="750"/>
                </a:cubicBezTo>
                <a:cubicBezTo>
                  <a:pt x="558" y="748"/>
                  <a:pt x="570" y="744"/>
                  <a:pt x="570" y="744"/>
                </a:cubicBezTo>
                <a:cubicBezTo>
                  <a:pt x="596" y="749"/>
                  <a:pt x="611" y="758"/>
                  <a:pt x="636" y="750"/>
                </a:cubicBezTo>
                <a:cubicBezTo>
                  <a:pt x="643" y="722"/>
                  <a:pt x="642" y="712"/>
                  <a:pt x="666" y="696"/>
                </a:cubicBezTo>
                <a:cubicBezTo>
                  <a:pt x="676" y="665"/>
                  <a:pt x="701" y="665"/>
                  <a:pt x="726" y="648"/>
                </a:cubicBezTo>
                <a:cubicBezTo>
                  <a:pt x="728" y="626"/>
                  <a:pt x="727" y="604"/>
                  <a:pt x="732" y="582"/>
                </a:cubicBezTo>
                <a:cubicBezTo>
                  <a:pt x="740" y="543"/>
                  <a:pt x="831" y="533"/>
                  <a:pt x="864" y="522"/>
                </a:cubicBezTo>
                <a:cubicBezTo>
                  <a:pt x="878" y="479"/>
                  <a:pt x="865" y="493"/>
                  <a:pt x="894" y="474"/>
                </a:cubicBezTo>
                <a:cubicBezTo>
                  <a:pt x="910" y="451"/>
                  <a:pt x="923" y="401"/>
                  <a:pt x="942" y="384"/>
                </a:cubicBezTo>
                <a:cubicBezTo>
                  <a:pt x="984" y="347"/>
                  <a:pt x="1026" y="347"/>
                  <a:pt x="1080" y="342"/>
                </a:cubicBezTo>
                <a:cubicBezTo>
                  <a:pt x="1096" y="331"/>
                  <a:pt x="1134" y="318"/>
                  <a:pt x="1134" y="318"/>
                </a:cubicBezTo>
                <a:cubicBezTo>
                  <a:pt x="1149" y="272"/>
                  <a:pt x="1148" y="294"/>
                  <a:pt x="1140" y="252"/>
                </a:cubicBezTo>
                <a:cubicBezTo>
                  <a:pt x="1147" y="231"/>
                  <a:pt x="1144" y="190"/>
                  <a:pt x="1158" y="174"/>
                </a:cubicBezTo>
                <a:cubicBezTo>
                  <a:pt x="1167" y="163"/>
                  <a:pt x="1182" y="158"/>
                  <a:pt x="1194" y="150"/>
                </a:cubicBezTo>
                <a:cubicBezTo>
                  <a:pt x="1200" y="146"/>
                  <a:pt x="1212" y="138"/>
                  <a:pt x="1212" y="138"/>
                </a:cubicBezTo>
                <a:cubicBezTo>
                  <a:pt x="1228" y="115"/>
                  <a:pt x="1241" y="103"/>
                  <a:pt x="1218" y="66"/>
                </a:cubicBezTo>
                <a:cubicBezTo>
                  <a:pt x="1211" y="55"/>
                  <a:pt x="1194" y="58"/>
                  <a:pt x="1182" y="54"/>
                </a:cubicBezTo>
                <a:cubicBezTo>
                  <a:pt x="1175" y="52"/>
                  <a:pt x="1171" y="45"/>
                  <a:pt x="1164" y="42"/>
                </a:cubicBezTo>
                <a:cubicBezTo>
                  <a:pt x="1124" y="24"/>
                  <a:pt x="1080" y="24"/>
                  <a:pt x="1044" y="0"/>
                </a:cubicBezTo>
                <a:cubicBezTo>
                  <a:pt x="1010" y="7"/>
                  <a:pt x="999" y="11"/>
                  <a:pt x="1020" y="42"/>
                </a:cubicBezTo>
                <a:cubicBezTo>
                  <a:pt x="1008" y="46"/>
                  <a:pt x="996" y="50"/>
                  <a:pt x="984" y="54"/>
                </a:cubicBezTo>
                <a:cubicBezTo>
                  <a:pt x="978" y="56"/>
                  <a:pt x="966" y="60"/>
                  <a:pt x="966" y="60"/>
                </a:cubicBezTo>
                <a:cubicBezTo>
                  <a:pt x="926" y="33"/>
                  <a:pt x="934" y="47"/>
                  <a:pt x="894" y="60"/>
                </a:cubicBezTo>
                <a:cubicBezTo>
                  <a:pt x="868" y="51"/>
                  <a:pt x="861" y="55"/>
                  <a:pt x="846" y="78"/>
                </a:cubicBezTo>
                <a:cubicBezTo>
                  <a:pt x="840" y="74"/>
                  <a:pt x="833" y="72"/>
                  <a:pt x="828" y="66"/>
                </a:cubicBezTo>
                <a:cubicBezTo>
                  <a:pt x="824" y="61"/>
                  <a:pt x="828" y="50"/>
                  <a:pt x="822" y="48"/>
                </a:cubicBezTo>
                <a:cubicBezTo>
                  <a:pt x="818" y="46"/>
                  <a:pt x="767" y="64"/>
                  <a:pt x="762" y="66"/>
                </a:cubicBezTo>
                <a:cubicBezTo>
                  <a:pt x="750" y="70"/>
                  <a:pt x="726" y="78"/>
                  <a:pt x="726" y="78"/>
                </a:cubicBezTo>
                <a:cubicBezTo>
                  <a:pt x="722" y="84"/>
                  <a:pt x="720" y="92"/>
                  <a:pt x="714" y="96"/>
                </a:cubicBezTo>
                <a:cubicBezTo>
                  <a:pt x="703" y="103"/>
                  <a:pt x="678" y="108"/>
                  <a:pt x="678" y="108"/>
                </a:cubicBezTo>
                <a:cubicBezTo>
                  <a:pt x="680" y="114"/>
                  <a:pt x="688" y="122"/>
                  <a:pt x="684" y="126"/>
                </a:cubicBezTo>
                <a:cubicBezTo>
                  <a:pt x="675" y="135"/>
                  <a:pt x="648" y="138"/>
                  <a:pt x="648" y="138"/>
                </a:cubicBezTo>
                <a:cubicBezTo>
                  <a:pt x="648" y="138"/>
                  <a:pt x="604" y="134"/>
                  <a:pt x="618" y="114"/>
                </a:cubicBezTo>
                <a:cubicBezTo>
                  <a:pt x="626" y="102"/>
                  <a:pt x="654" y="90"/>
                  <a:pt x="654" y="90"/>
                </a:cubicBezTo>
                <a:cubicBezTo>
                  <a:pt x="642" y="43"/>
                  <a:pt x="628" y="49"/>
                  <a:pt x="594" y="72"/>
                </a:cubicBezTo>
                <a:cubicBezTo>
                  <a:pt x="590" y="84"/>
                  <a:pt x="586" y="96"/>
                  <a:pt x="582" y="108"/>
                </a:cubicBezTo>
                <a:cubicBezTo>
                  <a:pt x="580" y="114"/>
                  <a:pt x="576" y="126"/>
                  <a:pt x="576" y="126"/>
                </a:cubicBezTo>
                <a:cubicBezTo>
                  <a:pt x="597" y="140"/>
                  <a:pt x="618" y="150"/>
                  <a:pt x="582" y="162"/>
                </a:cubicBezTo>
                <a:cubicBezTo>
                  <a:pt x="541" y="156"/>
                  <a:pt x="514" y="161"/>
                  <a:pt x="474" y="174"/>
                </a:cubicBezTo>
                <a:cubicBezTo>
                  <a:pt x="484" y="205"/>
                  <a:pt x="500" y="198"/>
                  <a:pt x="480" y="228"/>
                </a:cubicBezTo>
                <a:cubicBezTo>
                  <a:pt x="468" y="224"/>
                  <a:pt x="456" y="220"/>
                  <a:pt x="444" y="216"/>
                </a:cubicBezTo>
                <a:cubicBezTo>
                  <a:pt x="438" y="214"/>
                  <a:pt x="426" y="210"/>
                  <a:pt x="426" y="210"/>
                </a:cubicBezTo>
                <a:cubicBezTo>
                  <a:pt x="420" y="212"/>
                  <a:pt x="412" y="212"/>
                  <a:pt x="408" y="216"/>
                </a:cubicBezTo>
                <a:cubicBezTo>
                  <a:pt x="382" y="242"/>
                  <a:pt x="431" y="249"/>
                  <a:pt x="444" y="252"/>
                </a:cubicBezTo>
                <a:cubicBezTo>
                  <a:pt x="401" y="266"/>
                  <a:pt x="419" y="271"/>
                  <a:pt x="390" y="252"/>
                </a:cubicBezTo>
                <a:cubicBezTo>
                  <a:pt x="382" y="227"/>
                  <a:pt x="383" y="213"/>
                  <a:pt x="360" y="198"/>
                </a:cubicBezTo>
                <a:cubicBezTo>
                  <a:pt x="358" y="192"/>
                  <a:pt x="354" y="186"/>
                  <a:pt x="354" y="180"/>
                </a:cubicBezTo>
                <a:cubicBezTo>
                  <a:pt x="354" y="174"/>
                  <a:pt x="364" y="166"/>
                  <a:pt x="360" y="162"/>
                </a:cubicBezTo>
                <a:cubicBezTo>
                  <a:pt x="351" y="153"/>
                  <a:pt x="324" y="150"/>
                  <a:pt x="324" y="150"/>
                </a:cubicBezTo>
                <a:cubicBezTo>
                  <a:pt x="322" y="144"/>
                  <a:pt x="324" y="135"/>
                  <a:pt x="318" y="132"/>
                </a:cubicBezTo>
                <a:cubicBezTo>
                  <a:pt x="298" y="122"/>
                  <a:pt x="300" y="150"/>
                  <a:pt x="300" y="132"/>
                </a:cubicBezTo>
                <a:close/>
              </a:path>
            </a:pathLst>
          </a:custGeom>
          <a:solidFill>
            <a:srgbClr val="CC00CC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1" name="Freeform 19"/>
          <p:cNvSpPr>
            <a:spLocks/>
          </p:cNvSpPr>
          <p:nvPr/>
        </p:nvSpPr>
        <p:spPr bwMode="auto">
          <a:xfrm>
            <a:off x="4114801" y="2316164"/>
            <a:ext cx="676275" cy="269875"/>
          </a:xfrm>
          <a:custGeom>
            <a:avLst/>
            <a:gdLst>
              <a:gd name="T0" fmla="*/ 2147483646 w 435"/>
              <a:gd name="T1" fmla="*/ 2147483646 h 175"/>
              <a:gd name="T2" fmla="*/ 2147483646 w 435"/>
              <a:gd name="T3" fmla="*/ 2147483646 h 175"/>
              <a:gd name="T4" fmla="*/ 2147483646 w 435"/>
              <a:gd name="T5" fmla="*/ 2147483646 h 175"/>
              <a:gd name="T6" fmla="*/ 2147483646 w 435"/>
              <a:gd name="T7" fmla="*/ 2147483646 h 175"/>
              <a:gd name="T8" fmla="*/ 2147483646 w 435"/>
              <a:gd name="T9" fmla="*/ 2147483646 h 175"/>
              <a:gd name="T10" fmla="*/ 2147483646 w 435"/>
              <a:gd name="T11" fmla="*/ 2147483646 h 175"/>
              <a:gd name="T12" fmla="*/ 2147483646 w 435"/>
              <a:gd name="T13" fmla="*/ 2147483646 h 175"/>
              <a:gd name="T14" fmla="*/ 2147483646 w 435"/>
              <a:gd name="T15" fmla="*/ 2147483646 h 175"/>
              <a:gd name="T16" fmla="*/ 2147483646 w 435"/>
              <a:gd name="T17" fmla="*/ 2147483646 h 175"/>
              <a:gd name="T18" fmla="*/ 2147483646 w 435"/>
              <a:gd name="T19" fmla="*/ 2147483646 h 175"/>
              <a:gd name="T20" fmla="*/ 2147483646 w 435"/>
              <a:gd name="T21" fmla="*/ 2147483646 h 175"/>
              <a:gd name="T22" fmla="*/ 2147483646 w 435"/>
              <a:gd name="T23" fmla="*/ 2147483646 h 175"/>
              <a:gd name="T24" fmla="*/ 2147483646 w 435"/>
              <a:gd name="T25" fmla="*/ 2147483646 h 175"/>
              <a:gd name="T26" fmla="*/ 2147483646 w 435"/>
              <a:gd name="T27" fmla="*/ 2147483646 h 175"/>
              <a:gd name="T28" fmla="*/ 2147483646 w 435"/>
              <a:gd name="T29" fmla="*/ 2147483646 h 175"/>
              <a:gd name="T30" fmla="*/ 2147483646 w 435"/>
              <a:gd name="T31" fmla="*/ 2147483646 h 175"/>
              <a:gd name="T32" fmla="*/ 2147483646 w 435"/>
              <a:gd name="T33" fmla="*/ 2147483646 h 175"/>
              <a:gd name="T34" fmla="*/ 2147483646 w 435"/>
              <a:gd name="T35" fmla="*/ 2147483646 h 175"/>
              <a:gd name="T36" fmla="*/ 2147483646 w 435"/>
              <a:gd name="T37" fmla="*/ 2147483646 h 175"/>
              <a:gd name="T38" fmla="*/ 2147483646 w 435"/>
              <a:gd name="T39" fmla="*/ 2147483646 h 175"/>
              <a:gd name="T40" fmla="*/ 2147483646 w 435"/>
              <a:gd name="T41" fmla="*/ 2147483646 h 175"/>
              <a:gd name="T42" fmla="*/ 2147483646 w 435"/>
              <a:gd name="T43" fmla="*/ 2147483646 h 175"/>
              <a:gd name="T44" fmla="*/ 2147483646 w 435"/>
              <a:gd name="T45" fmla="*/ 2147483646 h 175"/>
              <a:gd name="T46" fmla="*/ 2147483646 w 435"/>
              <a:gd name="T47" fmla="*/ 2147483646 h 175"/>
              <a:gd name="T48" fmla="*/ 2147483646 w 435"/>
              <a:gd name="T49" fmla="*/ 2147483646 h 175"/>
              <a:gd name="T50" fmla="*/ 2147483646 w 435"/>
              <a:gd name="T51" fmla="*/ 2147483646 h 175"/>
              <a:gd name="T52" fmla="*/ 2147483646 w 435"/>
              <a:gd name="T53" fmla="*/ 2147483646 h 175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</a:gdLst>
            <a:ahLst/>
            <a:cxnLst>
              <a:cxn ang="T54">
                <a:pos x="T0" y="T1"/>
              </a:cxn>
              <a:cxn ang="T55">
                <a:pos x="T2" y="T3"/>
              </a:cxn>
              <a:cxn ang="T56">
                <a:pos x="T4" y="T5"/>
              </a:cxn>
              <a:cxn ang="T57">
                <a:pos x="T6" y="T7"/>
              </a:cxn>
              <a:cxn ang="T58">
                <a:pos x="T8" y="T9"/>
              </a:cxn>
              <a:cxn ang="T59">
                <a:pos x="T10" y="T11"/>
              </a:cxn>
              <a:cxn ang="T60">
                <a:pos x="T12" y="T13"/>
              </a:cxn>
              <a:cxn ang="T61">
                <a:pos x="T14" y="T15"/>
              </a:cxn>
              <a:cxn ang="T62">
                <a:pos x="T16" y="T17"/>
              </a:cxn>
              <a:cxn ang="T63">
                <a:pos x="T18" y="T19"/>
              </a:cxn>
              <a:cxn ang="T64">
                <a:pos x="T20" y="T21"/>
              </a:cxn>
              <a:cxn ang="T65">
                <a:pos x="T22" y="T23"/>
              </a:cxn>
              <a:cxn ang="T66">
                <a:pos x="T24" y="T25"/>
              </a:cxn>
              <a:cxn ang="T67">
                <a:pos x="T26" y="T27"/>
              </a:cxn>
              <a:cxn ang="T68">
                <a:pos x="T28" y="T29"/>
              </a:cxn>
              <a:cxn ang="T69">
                <a:pos x="T30" y="T31"/>
              </a:cxn>
              <a:cxn ang="T70">
                <a:pos x="T32" y="T33"/>
              </a:cxn>
              <a:cxn ang="T71">
                <a:pos x="T34" y="T35"/>
              </a:cxn>
              <a:cxn ang="T72">
                <a:pos x="T36" y="T37"/>
              </a:cxn>
              <a:cxn ang="T73">
                <a:pos x="T38" y="T39"/>
              </a:cxn>
              <a:cxn ang="T74">
                <a:pos x="T40" y="T41"/>
              </a:cxn>
              <a:cxn ang="T75">
                <a:pos x="T42" y="T43"/>
              </a:cxn>
              <a:cxn ang="T76">
                <a:pos x="T44" y="T45"/>
              </a:cxn>
              <a:cxn ang="T77">
                <a:pos x="T46" y="T47"/>
              </a:cxn>
              <a:cxn ang="T78">
                <a:pos x="T48" y="T49"/>
              </a:cxn>
              <a:cxn ang="T79">
                <a:pos x="T50" y="T51"/>
              </a:cxn>
              <a:cxn ang="T80">
                <a:pos x="T52" y="T53"/>
              </a:cxn>
            </a:cxnLst>
            <a:rect l="0" t="0" r="r" b="b"/>
            <a:pathLst>
              <a:path w="435" h="175">
                <a:moveTo>
                  <a:pt x="353" y="19"/>
                </a:moveTo>
                <a:cubicBezTo>
                  <a:pt x="303" y="2"/>
                  <a:pt x="328" y="0"/>
                  <a:pt x="281" y="31"/>
                </a:cubicBezTo>
                <a:cubicBezTo>
                  <a:pt x="270" y="38"/>
                  <a:pt x="245" y="43"/>
                  <a:pt x="245" y="43"/>
                </a:cubicBezTo>
                <a:cubicBezTo>
                  <a:pt x="201" y="13"/>
                  <a:pt x="223" y="16"/>
                  <a:pt x="179" y="25"/>
                </a:cubicBezTo>
                <a:cubicBezTo>
                  <a:pt x="147" y="19"/>
                  <a:pt x="119" y="29"/>
                  <a:pt x="89" y="19"/>
                </a:cubicBezTo>
                <a:cubicBezTo>
                  <a:pt x="77" y="23"/>
                  <a:pt x="46" y="20"/>
                  <a:pt x="53" y="31"/>
                </a:cubicBezTo>
                <a:cubicBezTo>
                  <a:pt x="64" y="47"/>
                  <a:pt x="77" y="85"/>
                  <a:pt x="77" y="85"/>
                </a:cubicBezTo>
                <a:cubicBezTo>
                  <a:pt x="65" y="89"/>
                  <a:pt x="53" y="93"/>
                  <a:pt x="41" y="97"/>
                </a:cubicBezTo>
                <a:cubicBezTo>
                  <a:pt x="35" y="99"/>
                  <a:pt x="23" y="103"/>
                  <a:pt x="23" y="103"/>
                </a:cubicBezTo>
                <a:cubicBezTo>
                  <a:pt x="21" y="109"/>
                  <a:pt x="20" y="115"/>
                  <a:pt x="17" y="121"/>
                </a:cubicBezTo>
                <a:cubicBezTo>
                  <a:pt x="14" y="127"/>
                  <a:pt x="0" y="133"/>
                  <a:pt x="5" y="139"/>
                </a:cubicBezTo>
                <a:cubicBezTo>
                  <a:pt x="13" y="149"/>
                  <a:pt x="41" y="151"/>
                  <a:pt x="41" y="151"/>
                </a:cubicBezTo>
                <a:cubicBezTo>
                  <a:pt x="45" y="157"/>
                  <a:pt x="46" y="167"/>
                  <a:pt x="53" y="169"/>
                </a:cubicBezTo>
                <a:cubicBezTo>
                  <a:pt x="61" y="172"/>
                  <a:pt x="69" y="165"/>
                  <a:pt x="77" y="163"/>
                </a:cubicBezTo>
                <a:cubicBezTo>
                  <a:pt x="114" y="155"/>
                  <a:pt x="147" y="154"/>
                  <a:pt x="179" y="133"/>
                </a:cubicBezTo>
                <a:cubicBezTo>
                  <a:pt x="227" y="149"/>
                  <a:pt x="171" y="125"/>
                  <a:pt x="203" y="157"/>
                </a:cubicBezTo>
                <a:cubicBezTo>
                  <a:pt x="212" y="166"/>
                  <a:pt x="228" y="168"/>
                  <a:pt x="239" y="175"/>
                </a:cubicBezTo>
                <a:cubicBezTo>
                  <a:pt x="251" y="171"/>
                  <a:pt x="271" y="175"/>
                  <a:pt x="275" y="163"/>
                </a:cubicBezTo>
                <a:cubicBezTo>
                  <a:pt x="277" y="157"/>
                  <a:pt x="277" y="149"/>
                  <a:pt x="281" y="145"/>
                </a:cubicBezTo>
                <a:cubicBezTo>
                  <a:pt x="285" y="141"/>
                  <a:pt x="293" y="142"/>
                  <a:pt x="299" y="139"/>
                </a:cubicBezTo>
                <a:cubicBezTo>
                  <a:pt x="312" y="132"/>
                  <a:pt x="335" y="115"/>
                  <a:pt x="335" y="115"/>
                </a:cubicBezTo>
                <a:cubicBezTo>
                  <a:pt x="354" y="86"/>
                  <a:pt x="340" y="99"/>
                  <a:pt x="383" y="85"/>
                </a:cubicBezTo>
                <a:cubicBezTo>
                  <a:pt x="395" y="81"/>
                  <a:pt x="419" y="73"/>
                  <a:pt x="419" y="73"/>
                </a:cubicBezTo>
                <a:cubicBezTo>
                  <a:pt x="423" y="67"/>
                  <a:pt x="435" y="61"/>
                  <a:pt x="431" y="55"/>
                </a:cubicBezTo>
                <a:cubicBezTo>
                  <a:pt x="414" y="24"/>
                  <a:pt x="383" y="35"/>
                  <a:pt x="359" y="19"/>
                </a:cubicBezTo>
                <a:cubicBezTo>
                  <a:pt x="353" y="15"/>
                  <a:pt x="348" y="7"/>
                  <a:pt x="341" y="7"/>
                </a:cubicBezTo>
                <a:cubicBezTo>
                  <a:pt x="335" y="7"/>
                  <a:pt x="349" y="15"/>
                  <a:pt x="353" y="19"/>
                </a:cubicBezTo>
                <a:close/>
              </a:path>
            </a:pathLst>
          </a:custGeom>
          <a:solidFill>
            <a:srgbClr val="CCCC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2" name="Freeform 20"/>
          <p:cNvSpPr>
            <a:spLocks/>
          </p:cNvSpPr>
          <p:nvPr/>
        </p:nvSpPr>
        <p:spPr bwMode="auto">
          <a:xfrm>
            <a:off x="5583239" y="2614614"/>
            <a:ext cx="979487" cy="496887"/>
          </a:xfrm>
          <a:custGeom>
            <a:avLst/>
            <a:gdLst>
              <a:gd name="T0" fmla="*/ 2147483646 w 628"/>
              <a:gd name="T1" fmla="*/ 2147483646 h 324"/>
              <a:gd name="T2" fmla="*/ 2147483646 w 628"/>
              <a:gd name="T3" fmla="*/ 2147483646 h 324"/>
              <a:gd name="T4" fmla="*/ 2147483646 w 628"/>
              <a:gd name="T5" fmla="*/ 2147483646 h 324"/>
              <a:gd name="T6" fmla="*/ 2147483646 w 628"/>
              <a:gd name="T7" fmla="*/ 2147483646 h 324"/>
              <a:gd name="T8" fmla="*/ 2147483646 w 628"/>
              <a:gd name="T9" fmla="*/ 2147483646 h 324"/>
              <a:gd name="T10" fmla="*/ 2147483646 w 628"/>
              <a:gd name="T11" fmla="*/ 2147483646 h 324"/>
              <a:gd name="T12" fmla="*/ 2147483646 w 628"/>
              <a:gd name="T13" fmla="*/ 0 h 324"/>
              <a:gd name="T14" fmla="*/ 2147483646 w 628"/>
              <a:gd name="T15" fmla="*/ 2147483646 h 324"/>
              <a:gd name="T16" fmla="*/ 2147483646 w 628"/>
              <a:gd name="T17" fmla="*/ 2147483646 h 324"/>
              <a:gd name="T18" fmla="*/ 2147483646 w 628"/>
              <a:gd name="T19" fmla="*/ 2147483646 h 324"/>
              <a:gd name="T20" fmla="*/ 2147483646 w 628"/>
              <a:gd name="T21" fmla="*/ 2147483646 h 324"/>
              <a:gd name="T22" fmla="*/ 2147483646 w 628"/>
              <a:gd name="T23" fmla="*/ 2147483646 h 324"/>
              <a:gd name="T24" fmla="*/ 2147483646 w 628"/>
              <a:gd name="T25" fmla="*/ 2147483646 h 324"/>
              <a:gd name="T26" fmla="*/ 2147483646 w 628"/>
              <a:gd name="T27" fmla="*/ 2147483646 h 324"/>
              <a:gd name="T28" fmla="*/ 2147483646 w 628"/>
              <a:gd name="T29" fmla="*/ 2147483646 h 324"/>
              <a:gd name="T30" fmla="*/ 2147483646 w 628"/>
              <a:gd name="T31" fmla="*/ 2147483646 h 324"/>
              <a:gd name="T32" fmla="*/ 2147483646 w 628"/>
              <a:gd name="T33" fmla="*/ 2147483646 h 324"/>
              <a:gd name="T34" fmla="*/ 2147483646 w 628"/>
              <a:gd name="T35" fmla="*/ 2147483646 h 324"/>
              <a:gd name="T36" fmla="*/ 2147483646 w 628"/>
              <a:gd name="T37" fmla="*/ 2147483646 h 324"/>
              <a:gd name="T38" fmla="*/ 2147483646 w 628"/>
              <a:gd name="T39" fmla="*/ 2147483646 h 324"/>
              <a:gd name="T40" fmla="*/ 2147483646 w 628"/>
              <a:gd name="T41" fmla="*/ 2147483646 h 324"/>
              <a:gd name="T42" fmla="*/ 2147483646 w 628"/>
              <a:gd name="T43" fmla="*/ 2147483646 h 324"/>
              <a:gd name="T44" fmla="*/ 2147483646 w 628"/>
              <a:gd name="T45" fmla="*/ 2147483646 h 324"/>
              <a:gd name="T46" fmla="*/ 2147483646 w 628"/>
              <a:gd name="T47" fmla="*/ 2147483646 h 324"/>
              <a:gd name="T48" fmla="*/ 2147483646 w 628"/>
              <a:gd name="T49" fmla="*/ 2147483646 h 324"/>
              <a:gd name="T50" fmla="*/ 2147483646 w 628"/>
              <a:gd name="T51" fmla="*/ 2147483646 h 324"/>
              <a:gd name="T52" fmla="*/ 2147483646 w 628"/>
              <a:gd name="T53" fmla="*/ 2147483646 h 324"/>
              <a:gd name="T54" fmla="*/ 0 w 628"/>
              <a:gd name="T55" fmla="*/ 2147483646 h 324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628" h="324">
                <a:moveTo>
                  <a:pt x="12" y="300"/>
                </a:moveTo>
                <a:cubicBezTo>
                  <a:pt x="16" y="294"/>
                  <a:pt x="23" y="289"/>
                  <a:pt x="24" y="282"/>
                </a:cubicBezTo>
                <a:cubicBezTo>
                  <a:pt x="25" y="276"/>
                  <a:pt x="18" y="270"/>
                  <a:pt x="18" y="264"/>
                </a:cubicBezTo>
                <a:cubicBezTo>
                  <a:pt x="18" y="248"/>
                  <a:pt x="18" y="228"/>
                  <a:pt x="30" y="216"/>
                </a:cubicBezTo>
                <a:cubicBezTo>
                  <a:pt x="40" y="206"/>
                  <a:pt x="66" y="192"/>
                  <a:pt x="66" y="192"/>
                </a:cubicBezTo>
                <a:cubicBezTo>
                  <a:pt x="81" y="169"/>
                  <a:pt x="101" y="147"/>
                  <a:pt x="108" y="120"/>
                </a:cubicBezTo>
                <a:cubicBezTo>
                  <a:pt x="123" y="62"/>
                  <a:pt x="117" y="16"/>
                  <a:pt x="180" y="0"/>
                </a:cubicBezTo>
                <a:cubicBezTo>
                  <a:pt x="217" y="25"/>
                  <a:pt x="179" y="6"/>
                  <a:pt x="216" y="6"/>
                </a:cubicBezTo>
                <a:cubicBezTo>
                  <a:pt x="224" y="6"/>
                  <a:pt x="250" y="15"/>
                  <a:pt x="258" y="18"/>
                </a:cubicBezTo>
                <a:cubicBezTo>
                  <a:pt x="267" y="45"/>
                  <a:pt x="279" y="37"/>
                  <a:pt x="300" y="54"/>
                </a:cubicBezTo>
                <a:cubicBezTo>
                  <a:pt x="320" y="71"/>
                  <a:pt x="323" y="88"/>
                  <a:pt x="348" y="96"/>
                </a:cubicBezTo>
                <a:cubicBezTo>
                  <a:pt x="371" y="130"/>
                  <a:pt x="389" y="115"/>
                  <a:pt x="420" y="132"/>
                </a:cubicBezTo>
                <a:cubicBezTo>
                  <a:pt x="447" y="147"/>
                  <a:pt x="464" y="165"/>
                  <a:pt x="492" y="174"/>
                </a:cubicBezTo>
                <a:cubicBezTo>
                  <a:pt x="534" y="160"/>
                  <a:pt x="549" y="196"/>
                  <a:pt x="570" y="228"/>
                </a:cubicBezTo>
                <a:cubicBezTo>
                  <a:pt x="577" y="238"/>
                  <a:pt x="596" y="243"/>
                  <a:pt x="606" y="246"/>
                </a:cubicBezTo>
                <a:cubicBezTo>
                  <a:pt x="608" y="251"/>
                  <a:pt x="628" y="288"/>
                  <a:pt x="612" y="300"/>
                </a:cubicBezTo>
                <a:cubicBezTo>
                  <a:pt x="602" y="307"/>
                  <a:pt x="576" y="312"/>
                  <a:pt x="576" y="312"/>
                </a:cubicBezTo>
                <a:cubicBezTo>
                  <a:pt x="542" y="303"/>
                  <a:pt x="552" y="292"/>
                  <a:pt x="522" y="282"/>
                </a:cubicBezTo>
                <a:cubicBezTo>
                  <a:pt x="497" y="244"/>
                  <a:pt x="444" y="252"/>
                  <a:pt x="402" y="246"/>
                </a:cubicBezTo>
                <a:cubicBezTo>
                  <a:pt x="378" y="238"/>
                  <a:pt x="377" y="221"/>
                  <a:pt x="354" y="210"/>
                </a:cubicBezTo>
                <a:cubicBezTo>
                  <a:pt x="338" y="202"/>
                  <a:pt x="317" y="202"/>
                  <a:pt x="300" y="198"/>
                </a:cubicBezTo>
                <a:cubicBezTo>
                  <a:pt x="280" y="194"/>
                  <a:pt x="265" y="180"/>
                  <a:pt x="246" y="174"/>
                </a:cubicBezTo>
                <a:cubicBezTo>
                  <a:pt x="202" y="189"/>
                  <a:pt x="158" y="214"/>
                  <a:pt x="120" y="240"/>
                </a:cubicBezTo>
                <a:cubicBezTo>
                  <a:pt x="92" y="282"/>
                  <a:pt x="108" y="268"/>
                  <a:pt x="78" y="288"/>
                </a:cubicBezTo>
                <a:cubicBezTo>
                  <a:pt x="70" y="312"/>
                  <a:pt x="60" y="316"/>
                  <a:pt x="36" y="324"/>
                </a:cubicBezTo>
                <a:cubicBezTo>
                  <a:pt x="26" y="309"/>
                  <a:pt x="18" y="301"/>
                  <a:pt x="18" y="282"/>
                </a:cubicBezTo>
                <a:cubicBezTo>
                  <a:pt x="18" y="276"/>
                  <a:pt x="24" y="264"/>
                  <a:pt x="24" y="264"/>
                </a:cubicBezTo>
                <a:lnTo>
                  <a:pt x="0" y="228"/>
                </a:lnTo>
              </a:path>
            </a:pathLst>
          </a:custGeom>
          <a:solidFill>
            <a:srgbClr val="3333FF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3" name="Freeform 21"/>
          <p:cNvSpPr>
            <a:spLocks/>
          </p:cNvSpPr>
          <p:nvPr/>
        </p:nvSpPr>
        <p:spPr bwMode="auto">
          <a:xfrm>
            <a:off x="4505326" y="2622551"/>
            <a:ext cx="366713" cy="233363"/>
          </a:xfrm>
          <a:custGeom>
            <a:avLst/>
            <a:gdLst>
              <a:gd name="T0" fmla="*/ 2147483646 w 234"/>
              <a:gd name="T1" fmla="*/ 2147483646 h 150"/>
              <a:gd name="T2" fmla="*/ 2147483646 w 234"/>
              <a:gd name="T3" fmla="*/ 2147483646 h 150"/>
              <a:gd name="T4" fmla="*/ 2147483646 w 234"/>
              <a:gd name="T5" fmla="*/ 2147483646 h 150"/>
              <a:gd name="T6" fmla="*/ 2147483646 w 234"/>
              <a:gd name="T7" fmla="*/ 0 h 150"/>
              <a:gd name="T8" fmla="*/ 2147483646 w 234"/>
              <a:gd name="T9" fmla="*/ 2147483646 h 150"/>
              <a:gd name="T10" fmla="*/ 2147483646 w 234"/>
              <a:gd name="T11" fmla="*/ 2147483646 h 150"/>
              <a:gd name="T12" fmla="*/ 0 w 234"/>
              <a:gd name="T13" fmla="*/ 2147483646 h 150"/>
              <a:gd name="T14" fmla="*/ 2147483646 w 234"/>
              <a:gd name="T15" fmla="*/ 2147483646 h 150"/>
              <a:gd name="T16" fmla="*/ 2147483646 w 234"/>
              <a:gd name="T17" fmla="*/ 2147483646 h 150"/>
              <a:gd name="T18" fmla="*/ 2147483646 w 234"/>
              <a:gd name="T19" fmla="*/ 2147483646 h 150"/>
              <a:gd name="T20" fmla="*/ 2147483646 w 234"/>
              <a:gd name="T21" fmla="*/ 2147483646 h 150"/>
              <a:gd name="T22" fmla="*/ 2147483646 w 234"/>
              <a:gd name="T23" fmla="*/ 2147483646 h 150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</a:gdLst>
            <a:ahLst/>
            <a:cxnLst>
              <a:cxn ang="T24">
                <a:pos x="T0" y="T1"/>
              </a:cxn>
              <a:cxn ang="T25">
                <a:pos x="T2" y="T3"/>
              </a:cxn>
              <a:cxn ang="T26">
                <a:pos x="T4" y="T5"/>
              </a:cxn>
              <a:cxn ang="T27">
                <a:pos x="T6" y="T7"/>
              </a:cxn>
              <a:cxn ang="T28">
                <a:pos x="T8" y="T9"/>
              </a:cxn>
              <a:cxn ang="T29">
                <a:pos x="T10" y="T11"/>
              </a:cxn>
              <a:cxn ang="T30">
                <a:pos x="T12" y="T13"/>
              </a:cxn>
              <a:cxn ang="T31">
                <a:pos x="T14" y="T15"/>
              </a:cxn>
              <a:cxn ang="T32">
                <a:pos x="T16" y="T17"/>
              </a:cxn>
              <a:cxn ang="T33">
                <a:pos x="T18" y="T19"/>
              </a:cxn>
              <a:cxn ang="T34">
                <a:pos x="T20" y="T21"/>
              </a:cxn>
              <a:cxn ang="T35">
                <a:pos x="T22" y="T23"/>
              </a:cxn>
            </a:cxnLst>
            <a:rect l="0" t="0" r="r" b="b"/>
            <a:pathLst>
              <a:path w="234" h="150">
                <a:moveTo>
                  <a:pt x="234" y="120"/>
                </a:moveTo>
                <a:cubicBezTo>
                  <a:pt x="217" y="94"/>
                  <a:pt x="196" y="49"/>
                  <a:pt x="168" y="30"/>
                </a:cubicBezTo>
                <a:cubicBezTo>
                  <a:pt x="150" y="18"/>
                  <a:pt x="110" y="13"/>
                  <a:pt x="90" y="6"/>
                </a:cubicBezTo>
                <a:cubicBezTo>
                  <a:pt x="84" y="4"/>
                  <a:pt x="72" y="0"/>
                  <a:pt x="72" y="0"/>
                </a:cubicBezTo>
                <a:cubicBezTo>
                  <a:pt x="61" y="7"/>
                  <a:pt x="45" y="9"/>
                  <a:pt x="36" y="18"/>
                </a:cubicBezTo>
                <a:cubicBezTo>
                  <a:pt x="26" y="28"/>
                  <a:pt x="20" y="42"/>
                  <a:pt x="12" y="54"/>
                </a:cubicBezTo>
                <a:cubicBezTo>
                  <a:pt x="8" y="60"/>
                  <a:pt x="0" y="72"/>
                  <a:pt x="0" y="72"/>
                </a:cubicBezTo>
                <a:cubicBezTo>
                  <a:pt x="26" y="98"/>
                  <a:pt x="54" y="101"/>
                  <a:pt x="90" y="108"/>
                </a:cubicBezTo>
                <a:cubicBezTo>
                  <a:pt x="101" y="119"/>
                  <a:pt x="111" y="131"/>
                  <a:pt x="126" y="138"/>
                </a:cubicBezTo>
                <a:cubicBezTo>
                  <a:pt x="138" y="143"/>
                  <a:pt x="162" y="150"/>
                  <a:pt x="162" y="150"/>
                </a:cubicBezTo>
                <a:cubicBezTo>
                  <a:pt x="186" y="144"/>
                  <a:pt x="209" y="137"/>
                  <a:pt x="234" y="132"/>
                </a:cubicBezTo>
                <a:cubicBezTo>
                  <a:pt x="227" y="104"/>
                  <a:pt x="224" y="101"/>
                  <a:pt x="234" y="120"/>
                </a:cubicBezTo>
                <a:close/>
              </a:path>
            </a:pathLst>
          </a:custGeom>
          <a:solidFill>
            <a:srgbClr val="99FF33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4" name="Freeform 22"/>
          <p:cNvSpPr>
            <a:spLocks/>
          </p:cNvSpPr>
          <p:nvPr/>
        </p:nvSpPr>
        <p:spPr bwMode="auto">
          <a:xfrm>
            <a:off x="4497388" y="2474913"/>
            <a:ext cx="214312" cy="176212"/>
          </a:xfrm>
          <a:custGeom>
            <a:avLst/>
            <a:gdLst>
              <a:gd name="T0" fmla="*/ 2147483646 w 138"/>
              <a:gd name="T1" fmla="*/ 0 h 115"/>
              <a:gd name="T2" fmla="*/ 2147483646 w 138"/>
              <a:gd name="T3" fmla="*/ 2147483646 h 115"/>
              <a:gd name="T4" fmla="*/ 2147483646 w 138"/>
              <a:gd name="T5" fmla="*/ 2147483646 h 115"/>
              <a:gd name="T6" fmla="*/ 2147483646 w 138"/>
              <a:gd name="T7" fmla="*/ 2147483646 h 115"/>
              <a:gd name="T8" fmla="*/ 0 w 138"/>
              <a:gd name="T9" fmla="*/ 2147483646 h 115"/>
              <a:gd name="T10" fmla="*/ 2147483646 w 138"/>
              <a:gd name="T11" fmla="*/ 2147483646 h 115"/>
              <a:gd name="T12" fmla="*/ 2147483646 w 138"/>
              <a:gd name="T13" fmla="*/ 2147483646 h 115"/>
              <a:gd name="T14" fmla="*/ 2147483646 w 138"/>
              <a:gd name="T15" fmla="*/ 2147483646 h 115"/>
              <a:gd name="T16" fmla="*/ 2147483646 w 138"/>
              <a:gd name="T17" fmla="*/ 0 h 115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</a:gdLst>
            <a:ahLst/>
            <a:cxnLst>
              <a:cxn ang="T18">
                <a:pos x="T0" y="T1"/>
              </a:cxn>
              <a:cxn ang="T19">
                <a:pos x="T2" y="T3"/>
              </a:cxn>
              <a:cxn ang="T20">
                <a:pos x="T4" y="T5"/>
              </a:cxn>
              <a:cxn ang="T21">
                <a:pos x="T6" y="T7"/>
              </a:cxn>
              <a:cxn ang="T22">
                <a:pos x="T8" y="T9"/>
              </a:cxn>
              <a:cxn ang="T23">
                <a:pos x="T10" y="T11"/>
              </a:cxn>
              <a:cxn ang="T24">
                <a:pos x="T12" y="T13"/>
              </a:cxn>
              <a:cxn ang="T25">
                <a:pos x="T14" y="T15"/>
              </a:cxn>
              <a:cxn ang="T26">
                <a:pos x="T16" y="T17"/>
              </a:cxn>
            </a:cxnLst>
            <a:rect l="0" t="0" r="r" b="b"/>
            <a:pathLst>
              <a:path w="138" h="115">
                <a:moveTo>
                  <a:pt x="114" y="0"/>
                </a:moveTo>
                <a:cubicBezTo>
                  <a:pt x="123" y="36"/>
                  <a:pt x="117" y="16"/>
                  <a:pt x="132" y="60"/>
                </a:cubicBezTo>
                <a:cubicBezTo>
                  <a:pt x="134" y="66"/>
                  <a:pt x="138" y="78"/>
                  <a:pt x="138" y="78"/>
                </a:cubicBezTo>
                <a:cubicBezTo>
                  <a:pt x="128" y="108"/>
                  <a:pt x="124" y="115"/>
                  <a:pt x="96" y="96"/>
                </a:cubicBezTo>
                <a:cubicBezTo>
                  <a:pt x="55" y="110"/>
                  <a:pt x="37" y="109"/>
                  <a:pt x="0" y="84"/>
                </a:cubicBezTo>
                <a:cubicBezTo>
                  <a:pt x="41" y="70"/>
                  <a:pt x="19" y="48"/>
                  <a:pt x="66" y="36"/>
                </a:cubicBezTo>
                <a:cubicBezTo>
                  <a:pt x="72" y="32"/>
                  <a:pt x="79" y="29"/>
                  <a:pt x="84" y="24"/>
                </a:cubicBezTo>
                <a:cubicBezTo>
                  <a:pt x="89" y="19"/>
                  <a:pt x="90" y="11"/>
                  <a:pt x="96" y="6"/>
                </a:cubicBezTo>
                <a:cubicBezTo>
                  <a:pt x="101" y="2"/>
                  <a:pt x="114" y="0"/>
                  <a:pt x="114" y="0"/>
                </a:cubicBezTo>
                <a:close/>
              </a:path>
            </a:pathLst>
          </a:custGeom>
          <a:solidFill>
            <a:srgbClr val="FFCCCC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5" name="Freeform 23"/>
          <p:cNvSpPr>
            <a:spLocks/>
          </p:cNvSpPr>
          <p:nvPr/>
        </p:nvSpPr>
        <p:spPr bwMode="auto">
          <a:xfrm>
            <a:off x="7832725" y="2409826"/>
            <a:ext cx="209550" cy="258763"/>
          </a:xfrm>
          <a:custGeom>
            <a:avLst/>
            <a:gdLst>
              <a:gd name="T0" fmla="*/ 2147483646 w 135"/>
              <a:gd name="T1" fmla="*/ 0 h 167"/>
              <a:gd name="T2" fmla="*/ 2147483646 w 135"/>
              <a:gd name="T3" fmla="*/ 2147483646 h 167"/>
              <a:gd name="T4" fmla="*/ 2147483646 w 135"/>
              <a:gd name="T5" fmla="*/ 2147483646 h 167"/>
              <a:gd name="T6" fmla="*/ 2147483646 w 135"/>
              <a:gd name="T7" fmla="*/ 2147483646 h 167"/>
              <a:gd name="T8" fmla="*/ 2147483646 w 135"/>
              <a:gd name="T9" fmla="*/ 2147483646 h 167"/>
              <a:gd name="T10" fmla="*/ 2147483646 w 135"/>
              <a:gd name="T11" fmla="*/ 2147483646 h 167"/>
              <a:gd name="T12" fmla="*/ 2147483646 w 135"/>
              <a:gd name="T13" fmla="*/ 2147483646 h 167"/>
              <a:gd name="T14" fmla="*/ 2147483646 w 135"/>
              <a:gd name="T15" fmla="*/ 2147483646 h 167"/>
              <a:gd name="T16" fmla="*/ 2147483646 w 135"/>
              <a:gd name="T17" fmla="*/ 2147483646 h 167"/>
              <a:gd name="T18" fmla="*/ 2147483646 w 135"/>
              <a:gd name="T19" fmla="*/ 0 h 167"/>
              <a:gd name="T20" fmla="*/ 0 60000 65536"/>
              <a:gd name="T21" fmla="*/ 0 60000 6553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</a:gdLst>
            <a:ahLst/>
            <a:cxnLst>
              <a:cxn ang="T20">
                <a:pos x="T0" y="T1"/>
              </a:cxn>
              <a:cxn ang="T21">
                <a:pos x="T2" y="T3"/>
              </a:cxn>
              <a:cxn ang="T22">
                <a:pos x="T4" y="T5"/>
              </a:cxn>
              <a:cxn ang="T23">
                <a:pos x="T6" y="T7"/>
              </a:cxn>
              <a:cxn ang="T24">
                <a:pos x="T8" y="T9"/>
              </a:cxn>
              <a:cxn ang="T25">
                <a:pos x="T10" y="T11"/>
              </a:cxn>
              <a:cxn ang="T26">
                <a:pos x="T12" y="T13"/>
              </a:cxn>
              <a:cxn ang="T27">
                <a:pos x="T14" y="T15"/>
              </a:cxn>
              <a:cxn ang="T28">
                <a:pos x="T16" y="T17"/>
              </a:cxn>
              <a:cxn ang="T29">
                <a:pos x="T18" y="T19"/>
              </a:cxn>
            </a:cxnLst>
            <a:rect l="0" t="0" r="r" b="b"/>
            <a:pathLst>
              <a:path w="135" h="167">
                <a:moveTo>
                  <a:pt x="65" y="0"/>
                </a:moveTo>
                <a:cubicBezTo>
                  <a:pt x="0" y="22"/>
                  <a:pt x="53" y="10"/>
                  <a:pt x="5" y="42"/>
                </a:cubicBezTo>
                <a:cubicBezTo>
                  <a:pt x="13" y="67"/>
                  <a:pt x="26" y="62"/>
                  <a:pt x="41" y="84"/>
                </a:cubicBezTo>
                <a:cubicBezTo>
                  <a:pt x="33" y="109"/>
                  <a:pt x="42" y="129"/>
                  <a:pt x="47" y="156"/>
                </a:cubicBezTo>
                <a:cubicBezTo>
                  <a:pt x="107" y="136"/>
                  <a:pt x="14" y="167"/>
                  <a:pt x="89" y="144"/>
                </a:cubicBezTo>
                <a:cubicBezTo>
                  <a:pt x="101" y="140"/>
                  <a:pt x="125" y="132"/>
                  <a:pt x="125" y="132"/>
                </a:cubicBezTo>
                <a:cubicBezTo>
                  <a:pt x="135" y="102"/>
                  <a:pt x="133" y="120"/>
                  <a:pt x="119" y="78"/>
                </a:cubicBezTo>
                <a:cubicBezTo>
                  <a:pt x="117" y="72"/>
                  <a:pt x="118" y="64"/>
                  <a:pt x="113" y="60"/>
                </a:cubicBezTo>
                <a:cubicBezTo>
                  <a:pt x="101" y="52"/>
                  <a:pt x="77" y="36"/>
                  <a:pt x="77" y="36"/>
                </a:cubicBezTo>
                <a:cubicBezTo>
                  <a:pt x="70" y="8"/>
                  <a:pt x="75" y="19"/>
                  <a:pt x="65" y="0"/>
                </a:cubicBezTo>
                <a:close/>
              </a:path>
            </a:pathLst>
          </a:custGeom>
          <a:solidFill>
            <a:srgbClr val="99CC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6" name="Freeform 24"/>
          <p:cNvSpPr>
            <a:spLocks/>
          </p:cNvSpPr>
          <p:nvPr/>
        </p:nvSpPr>
        <p:spPr bwMode="auto">
          <a:xfrm>
            <a:off x="6911976" y="3362325"/>
            <a:ext cx="309563" cy="306388"/>
          </a:xfrm>
          <a:custGeom>
            <a:avLst/>
            <a:gdLst>
              <a:gd name="T0" fmla="*/ 2147483646 w 198"/>
              <a:gd name="T1" fmla="*/ 2147483646 h 199"/>
              <a:gd name="T2" fmla="*/ 2147483646 w 198"/>
              <a:gd name="T3" fmla="*/ 2147483646 h 199"/>
              <a:gd name="T4" fmla="*/ 2147483646 w 198"/>
              <a:gd name="T5" fmla="*/ 2147483646 h 199"/>
              <a:gd name="T6" fmla="*/ 2147483646 w 198"/>
              <a:gd name="T7" fmla="*/ 2147483646 h 199"/>
              <a:gd name="T8" fmla="*/ 0 w 198"/>
              <a:gd name="T9" fmla="*/ 2147483646 h 199"/>
              <a:gd name="T10" fmla="*/ 2147483646 w 198"/>
              <a:gd name="T11" fmla="*/ 2147483646 h 199"/>
              <a:gd name="T12" fmla="*/ 2147483646 w 198"/>
              <a:gd name="T13" fmla="*/ 2147483646 h 199"/>
              <a:gd name="T14" fmla="*/ 2147483646 w 198"/>
              <a:gd name="T15" fmla="*/ 2147483646 h 199"/>
              <a:gd name="T16" fmla="*/ 2147483646 w 198"/>
              <a:gd name="T17" fmla="*/ 2147483646 h 199"/>
              <a:gd name="T18" fmla="*/ 2147483646 w 198"/>
              <a:gd name="T19" fmla="*/ 2147483646 h 199"/>
              <a:gd name="T20" fmla="*/ 2147483646 w 198"/>
              <a:gd name="T21" fmla="*/ 2147483646 h 199"/>
              <a:gd name="T22" fmla="*/ 2147483646 w 198"/>
              <a:gd name="T23" fmla="*/ 2147483646 h 199"/>
              <a:gd name="T24" fmla="*/ 2147483646 w 198"/>
              <a:gd name="T25" fmla="*/ 2147483646 h 199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</a:gdLst>
            <a:ahLst/>
            <a:cxnLst>
              <a:cxn ang="T26">
                <a:pos x="T0" y="T1"/>
              </a:cxn>
              <a:cxn ang="T27">
                <a:pos x="T2" y="T3"/>
              </a:cxn>
              <a:cxn ang="T28">
                <a:pos x="T4" y="T5"/>
              </a:cxn>
              <a:cxn ang="T29">
                <a:pos x="T6" y="T7"/>
              </a:cxn>
              <a:cxn ang="T30">
                <a:pos x="T8" y="T9"/>
              </a:cxn>
              <a:cxn ang="T31">
                <a:pos x="T10" y="T11"/>
              </a:cxn>
              <a:cxn ang="T32">
                <a:pos x="T12" y="T13"/>
              </a:cxn>
              <a:cxn ang="T33">
                <a:pos x="T14" y="T15"/>
              </a:cxn>
              <a:cxn ang="T34">
                <a:pos x="T16" y="T17"/>
              </a:cxn>
              <a:cxn ang="T35">
                <a:pos x="T18" y="T19"/>
              </a:cxn>
              <a:cxn ang="T36">
                <a:pos x="T20" y="T21"/>
              </a:cxn>
              <a:cxn ang="T37">
                <a:pos x="T22" y="T23"/>
              </a:cxn>
              <a:cxn ang="T38">
                <a:pos x="T24" y="T25"/>
              </a:cxn>
            </a:cxnLst>
            <a:rect l="0" t="0" r="r" b="b"/>
            <a:pathLst>
              <a:path w="198" h="199">
                <a:moveTo>
                  <a:pt x="198" y="127"/>
                </a:moveTo>
                <a:cubicBezTo>
                  <a:pt x="162" y="115"/>
                  <a:pt x="165" y="63"/>
                  <a:pt x="126" y="37"/>
                </a:cubicBezTo>
                <a:cubicBezTo>
                  <a:pt x="102" y="0"/>
                  <a:pt x="84" y="14"/>
                  <a:pt x="36" y="19"/>
                </a:cubicBezTo>
                <a:cubicBezTo>
                  <a:pt x="28" y="31"/>
                  <a:pt x="17" y="41"/>
                  <a:pt x="12" y="55"/>
                </a:cubicBezTo>
                <a:cubicBezTo>
                  <a:pt x="8" y="67"/>
                  <a:pt x="0" y="91"/>
                  <a:pt x="0" y="91"/>
                </a:cubicBezTo>
                <a:cubicBezTo>
                  <a:pt x="12" y="99"/>
                  <a:pt x="31" y="101"/>
                  <a:pt x="36" y="115"/>
                </a:cubicBezTo>
                <a:cubicBezTo>
                  <a:pt x="44" y="140"/>
                  <a:pt x="37" y="129"/>
                  <a:pt x="60" y="145"/>
                </a:cubicBezTo>
                <a:cubicBezTo>
                  <a:pt x="88" y="186"/>
                  <a:pt x="79" y="167"/>
                  <a:pt x="90" y="199"/>
                </a:cubicBezTo>
                <a:cubicBezTo>
                  <a:pt x="96" y="195"/>
                  <a:pt x="101" y="188"/>
                  <a:pt x="108" y="187"/>
                </a:cubicBezTo>
                <a:cubicBezTo>
                  <a:pt x="114" y="186"/>
                  <a:pt x="120" y="195"/>
                  <a:pt x="126" y="193"/>
                </a:cubicBezTo>
                <a:cubicBezTo>
                  <a:pt x="133" y="190"/>
                  <a:pt x="133" y="180"/>
                  <a:pt x="138" y="175"/>
                </a:cubicBezTo>
                <a:cubicBezTo>
                  <a:pt x="163" y="153"/>
                  <a:pt x="167" y="153"/>
                  <a:pt x="192" y="145"/>
                </a:cubicBezTo>
                <a:cubicBezTo>
                  <a:pt x="185" y="117"/>
                  <a:pt x="179" y="117"/>
                  <a:pt x="198" y="127"/>
                </a:cubicBezTo>
                <a:close/>
              </a:path>
            </a:pathLst>
          </a:custGeom>
          <a:solidFill>
            <a:srgbClr val="99FF33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7" name="Freeform 27"/>
          <p:cNvSpPr>
            <a:spLocks/>
          </p:cNvSpPr>
          <p:nvPr/>
        </p:nvSpPr>
        <p:spPr bwMode="auto">
          <a:xfrm>
            <a:off x="8037514" y="2365375"/>
            <a:ext cx="465137" cy="395288"/>
          </a:xfrm>
          <a:custGeom>
            <a:avLst/>
            <a:gdLst>
              <a:gd name="T0" fmla="*/ 2147483646 w 300"/>
              <a:gd name="T1" fmla="*/ 2147483646 h 258"/>
              <a:gd name="T2" fmla="*/ 2147483646 w 300"/>
              <a:gd name="T3" fmla="*/ 2147483646 h 258"/>
              <a:gd name="T4" fmla="*/ 2147483646 w 300"/>
              <a:gd name="T5" fmla="*/ 2147483646 h 258"/>
              <a:gd name="T6" fmla="*/ 2147483646 w 300"/>
              <a:gd name="T7" fmla="*/ 2147483646 h 258"/>
              <a:gd name="T8" fmla="*/ 2147483646 w 300"/>
              <a:gd name="T9" fmla="*/ 2147483646 h 258"/>
              <a:gd name="T10" fmla="*/ 2147483646 w 300"/>
              <a:gd name="T11" fmla="*/ 2147483646 h 258"/>
              <a:gd name="T12" fmla="*/ 2147483646 w 300"/>
              <a:gd name="T13" fmla="*/ 2147483646 h 258"/>
              <a:gd name="T14" fmla="*/ 2147483646 w 300"/>
              <a:gd name="T15" fmla="*/ 2147483646 h 258"/>
              <a:gd name="T16" fmla="*/ 2147483646 w 300"/>
              <a:gd name="T17" fmla="*/ 2147483646 h 258"/>
              <a:gd name="T18" fmla="*/ 0 w 300"/>
              <a:gd name="T19" fmla="*/ 2147483646 h 258"/>
              <a:gd name="T20" fmla="*/ 2147483646 w 300"/>
              <a:gd name="T21" fmla="*/ 2147483646 h 258"/>
              <a:gd name="T22" fmla="*/ 2147483646 w 300"/>
              <a:gd name="T23" fmla="*/ 2147483646 h 258"/>
              <a:gd name="T24" fmla="*/ 2147483646 w 300"/>
              <a:gd name="T25" fmla="*/ 2147483646 h 258"/>
              <a:gd name="T26" fmla="*/ 2147483646 w 300"/>
              <a:gd name="T27" fmla="*/ 2147483646 h 258"/>
              <a:gd name="T28" fmla="*/ 2147483646 w 300"/>
              <a:gd name="T29" fmla="*/ 2147483646 h 258"/>
              <a:gd name="T30" fmla="*/ 2147483646 w 300"/>
              <a:gd name="T31" fmla="*/ 2147483646 h 258"/>
              <a:gd name="T32" fmla="*/ 2147483646 w 300"/>
              <a:gd name="T33" fmla="*/ 2147483646 h 258"/>
              <a:gd name="T34" fmla="*/ 2147483646 w 300"/>
              <a:gd name="T35" fmla="*/ 2147483646 h 258"/>
              <a:gd name="T36" fmla="*/ 2147483646 w 300"/>
              <a:gd name="T37" fmla="*/ 2147483646 h 258"/>
              <a:gd name="T38" fmla="*/ 2147483646 w 300"/>
              <a:gd name="T39" fmla="*/ 2147483646 h 258"/>
              <a:gd name="T40" fmla="*/ 2147483646 w 300"/>
              <a:gd name="T41" fmla="*/ 2147483646 h 258"/>
              <a:gd name="T42" fmla="*/ 2147483646 w 300"/>
              <a:gd name="T43" fmla="*/ 2147483646 h 258"/>
              <a:gd name="T44" fmla="*/ 2147483646 w 300"/>
              <a:gd name="T45" fmla="*/ 2147483646 h 258"/>
              <a:gd name="T46" fmla="*/ 2147483646 w 300"/>
              <a:gd name="T47" fmla="*/ 2147483646 h 258"/>
              <a:gd name="T48" fmla="*/ 2147483646 w 300"/>
              <a:gd name="T49" fmla="*/ 2147483646 h 258"/>
              <a:gd name="T50" fmla="*/ 2147483646 w 300"/>
              <a:gd name="T51" fmla="*/ 2147483646 h 258"/>
              <a:gd name="T52" fmla="*/ 2147483646 w 300"/>
              <a:gd name="T53" fmla="*/ 2147483646 h 258"/>
              <a:gd name="T54" fmla="*/ 2147483646 w 300"/>
              <a:gd name="T55" fmla="*/ 2147483646 h 258"/>
              <a:gd name="T56" fmla="*/ 2147483646 w 300"/>
              <a:gd name="T57" fmla="*/ 0 h 258"/>
              <a:gd name="T58" fmla="*/ 2147483646 w 300"/>
              <a:gd name="T59" fmla="*/ 2147483646 h 258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0" t="0" r="r" b="b"/>
            <a:pathLst>
              <a:path w="300" h="258">
                <a:moveTo>
                  <a:pt x="270" y="6"/>
                </a:moveTo>
                <a:cubicBezTo>
                  <a:pt x="244" y="15"/>
                  <a:pt x="244" y="23"/>
                  <a:pt x="252" y="48"/>
                </a:cubicBezTo>
                <a:cubicBezTo>
                  <a:pt x="245" y="68"/>
                  <a:pt x="235" y="82"/>
                  <a:pt x="228" y="102"/>
                </a:cubicBezTo>
                <a:cubicBezTo>
                  <a:pt x="222" y="98"/>
                  <a:pt x="217" y="89"/>
                  <a:pt x="210" y="90"/>
                </a:cubicBezTo>
                <a:cubicBezTo>
                  <a:pt x="203" y="91"/>
                  <a:pt x="203" y="103"/>
                  <a:pt x="198" y="108"/>
                </a:cubicBezTo>
                <a:cubicBezTo>
                  <a:pt x="186" y="120"/>
                  <a:pt x="177" y="121"/>
                  <a:pt x="162" y="126"/>
                </a:cubicBezTo>
                <a:cubicBezTo>
                  <a:pt x="152" y="168"/>
                  <a:pt x="140" y="158"/>
                  <a:pt x="102" y="150"/>
                </a:cubicBezTo>
                <a:cubicBezTo>
                  <a:pt x="90" y="154"/>
                  <a:pt x="73" y="151"/>
                  <a:pt x="66" y="162"/>
                </a:cubicBezTo>
                <a:cubicBezTo>
                  <a:pt x="50" y="185"/>
                  <a:pt x="61" y="178"/>
                  <a:pt x="36" y="186"/>
                </a:cubicBezTo>
                <a:cubicBezTo>
                  <a:pt x="21" y="208"/>
                  <a:pt x="8" y="203"/>
                  <a:pt x="0" y="228"/>
                </a:cubicBezTo>
                <a:cubicBezTo>
                  <a:pt x="2" y="234"/>
                  <a:pt x="1" y="242"/>
                  <a:pt x="6" y="246"/>
                </a:cubicBezTo>
                <a:cubicBezTo>
                  <a:pt x="16" y="253"/>
                  <a:pt x="42" y="258"/>
                  <a:pt x="42" y="258"/>
                </a:cubicBezTo>
                <a:cubicBezTo>
                  <a:pt x="49" y="229"/>
                  <a:pt x="46" y="223"/>
                  <a:pt x="30" y="198"/>
                </a:cubicBezTo>
                <a:cubicBezTo>
                  <a:pt x="73" y="184"/>
                  <a:pt x="59" y="175"/>
                  <a:pt x="78" y="204"/>
                </a:cubicBezTo>
                <a:cubicBezTo>
                  <a:pt x="74" y="210"/>
                  <a:pt x="59" y="220"/>
                  <a:pt x="66" y="222"/>
                </a:cubicBezTo>
                <a:cubicBezTo>
                  <a:pt x="78" y="225"/>
                  <a:pt x="102" y="210"/>
                  <a:pt x="102" y="210"/>
                </a:cubicBezTo>
                <a:cubicBezTo>
                  <a:pt x="106" y="204"/>
                  <a:pt x="116" y="199"/>
                  <a:pt x="114" y="192"/>
                </a:cubicBezTo>
                <a:cubicBezTo>
                  <a:pt x="110" y="177"/>
                  <a:pt x="70" y="195"/>
                  <a:pt x="114" y="180"/>
                </a:cubicBezTo>
                <a:cubicBezTo>
                  <a:pt x="164" y="197"/>
                  <a:pt x="94" y="193"/>
                  <a:pt x="144" y="210"/>
                </a:cubicBezTo>
                <a:cubicBezTo>
                  <a:pt x="150" y="208"/>
                  <a:pt x="158" y="209"/>
                  <a:pt x="162" y="204"/>
                </a:cubicBezTo>
                <a:cubicBezTo>
                  <a:pt x="169" y="194"/>
                  <a:pt x="174" y="168"/>
                  <a:pt x="174" y="168"/>
                </a:cubicBezTo>
                <a:cubicBezTo>
                  <a:pt x="195" y="200"/>
                  <a:pt x="188" y="175"/>
                  <a:pt x="222" y="186"/>
                </a:cubicBezTo>
                <a:cubicBezTo>
                  <a:pt x="224" y="180"/>
                  <a:pt x="222" y="170"/>
                  <a:pt x="228" y="168"/>
                </a:cubicBezTo>
                <a:cubicBezTo>
                  <a:pt x="236" y="165"/>
                  <a:pt x="244" y="174"/>
                  <a:pt x="252" y="174"/>
                </a:cubicBezTo>
                <a:cubicBezTo>
                  <a:pt x="264" y="174"/>
                  <a:pt x="279" y="162"/>
                  <a:pt x="288" y="156"/>
                </a:cubicBezTo>
                <a:cubicBezTo>
                  <a:pt x="249" y="143"/>
                  <a:pt x="268" y="126"/>
                  <a:pt x="288" y="96"/>
                </a:cubicBezTo>
                <a:cubicBezTo>
                  <a:pt x="291" y="91"/>
                  <a:pt x="299" y="57"/>
                  <a:pt x="300" y="54"/>
                </a:cubicBezTo>
                <a:cubicBezTo>
                  <a:pt x="296" y="42"/>
                  <a:pt x="292" y="30"/>
                  <a:pt x="288" y="18"/>
                </a:cubicBezTo>
                <a:cubicBezTo>
                  <a:pt x="286" y="12"/>
                  <a:pt x="282" y="0"/>
                  <a:pt x="282" y="0"/>
                </a:cubicBezTo>
                <a:cubicBezTo>
                  <a:pt x="262" y="7"/>
                  <a:pt x="258" y="6"/>
                  <a:pt x="270" y="6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8" name="Freeform 28"/>
          <p:cNvSpPr>
            <a:spLocks/>
          </p:cNvSpPr>
          <p:nvPr/>
        </p:nvSpPr>
        <p:spPr bwMode="auto">
          <a:xfrm>
            <a:off x="6772276" y="2390776"/>
            <a:ext cx="976313" cy="898525"/>
          </a:xfrm>
          <a:custGeom>
            <a:avLst/>
            <a:gdLst>
              <a:gd name="T0" fmla="*/ 2147483646 w 624"/>
              <a:gd name="T1" fmla="*/ 2147483646 h 582"/>
              <a:gd name="T2" fmla="*/ 2147483646 w 624"/>
              <a:gd name="T3" fmla="*/ 2147483646 h 582"/>
              <a:gd name="T4" fmla="*/ 2147483646 w 624"/>
              <a:gd name="T5" fmla="*/ 2147483646 h 582"/>
              <a:gd name="T6" fmla="*/ 2147483646 w 624"/>
              <a:gd name="T7" fmla="*/ 2147483646 h 582"/>
              <a:gd name="T8" fmla="*/ 2147483646 w 624"/>
              <a:gd name="T9" fmla="*/ 2147483646 h 582"/>
              <a:gd name="T10" fmla="*/ 2147483646 w 624"/>
              <a:gd name="T11" fmla="*/ 2147483646 h 582"/>
              <a:gd name="T12" fmla="*/ 2147483646 w 624"/>
              <a:gd name="T13" fmla="*/ 2147483646 h 582"/>
              <a:gd name="T14" fmla="*/ 2147483646 w 624"/>
              <a:gd name="T15" fmla="*/ 2147483646 h 582"/>
              <a:gd name="T16" fmla="*/ 0 w 624"/>
              <a:gd name="T17" fmla="*/ 2147483646 h 582"/>
              <a:gd name="T18" fmla="*/ 2147483646 w 624"/>
              <a:gd name="T19" fmla="*/ 2147483646 h 582"/>
              <a:gd name="T20" fmla="*/ 2147483646 w 624"/>
              <a:gd name="T21" fmla="*/ 2147483646 h 582"/>
              <a:gd name="T22" fmla="*/ 2147483646 w 624"/>
              <a:gd name="T23" fmla="*/ 2147483646 h 582"/>
              <a:gd name="T24" fmla="*/ 2147483646 w 624"/>
              <a:gd name="T25" fmla="*/ 2147483646 h 582"/>
              <a:gd name="T26" fmla="*/ 2147483646 w 624"/>
              <a:gd name="T27" fmla="*/ 2147483646 h 582"/>
              <a:gd name="T28" fmla="*/ 2147483646 w 624"/>
              <a:gd name="T29" fmla="*/ 2147483646 h 582"/>
              <a:gd name="T30" fmla="*/ 2147483646 w 624"/>
              <a:gd name="T31" fmla="*/ 2147483646 h 582"/>
              <a:gd name="T32" fmla="*/ 2147483646 w 624"/>
              <a:gd name="T33" fmla="*/ 0 h 582"/>
              <a:gd name="T34" fmla="*/ 2147483646 w 624"/>
              <a:gd name="T35" fmla="*/ 2147483646 h 582"/>
              <a:gd name="T36" fmla="*/ 2147483646 w 624"/>
              <a:gd name="T37" fmla="*/ 2147483646 h 582"/>
              <a:gd name="T38" fmla="*/ 2147483646 w 624"/>
              <a:gd name="T39" fmla="*/ 2147483646 h 582"/>
              <a:gd name="T40" fmla="*/ 2147483646 w 624"/>
              <a:gd name="T41" fmla="*/ 2147483646 h 582"/>
              <a:gd name="T42" fmla="*/ 2147483646 w 624"/>
              <a:gd name="T43" fmla="*/ 2147483646 h 582"/>
              <a:gd name="T44" fmla="*/ 2147483646 w 624"/>
              <a:gd name="T45" fmla="*/ 2147483646 h 582"/>
              <a:gd name="T46" fmla="*/ 2147483646 w 624"/>
              <a:gd name="T47" fmla="*/ 2147483646 h 582"/>
              <a:gd name="T48" fmla="*/ 2147483646 w 624"/>
              <a:gd name="T49" fmla="*/ 2147483646 h 582"/>
              <a:gd name="T50" fmla="*/ 2147483646 w 624"/>
              <a:gd name="T51" fmla="*/ 2147483646 h 582"/>
              <a:gd name="T52" fmla="*/ 2147483646 w 624"/>
              <a:gd name="T53" fmla="*/ 2147483646 h 582"/>
              <a:gd name="T54" fmla="*/ 2147483646 w 624"/>
              <a:gd name="T55" fmla="*/ 2147483646 h 582"/>
              <a:gd name="T56" fmla="*/ 2147483646 w 624"/>
              <a:gd name="T57" fmla="*/ 2147483646 h 582"/>
              <a:gd name="T58" fmla="*/ 2147483646 w 624"/>
              <a:gd name="T59" fmla="*/ 2147483646 h 582"/>
              <a:gd name="T60" fmla="*/ 2147483646 w 624"/>
              <a:gd name="T61" fmla="*/ 2147483646 h 582"/>
              <a:gd name="T62" fmla="*/ 2147483646 w 624"/>
              <a:gd name="T63" fmla="*/ 2147483646 h 582"/>
              <a:gd name="T64" fmla="*/ 2147483646 w 624"/>
              <a:gd name="T65" fmla="*/ 2147483646 h 582"/>
              <a:gd name="T66" fmla="*/ 2147483646 w 624"/>
              <a:gd name="T67" fmla="*/ 2147483646 h 582"/>
              <a:gd name="T68" fmla="*/ 2147483646 w 624"/>
              <a:gd name="T69" fmla="*/ 2147483646 h 582"/>
              <a:gd name="T70" fmla="*/ 2147483646 w 624"/>
              <a:gd name="T71" fmla="*/ 2147483646 h 582"/>
              <a:gd name="T72" fmla="*/ 2147483646 w 624"/>
              <a:gd name="T73" fmla="*/ 2147483646 h 582"/>
              <a:gd name="T74" fmla="*/ 2147483646 w 624"/>
              <a:gd name="T75" fmla="*/ 2147483646 h 582"/>
              <a:gd name="T76" fmla="*/ 2147483646 w 624"/>
              <a:gd name="T77" fmla="*/ 2147483646 h 582"/>
              <a:gd name="T78" fmla="*/ 2147483646 w 624"/>
              <a:gd name="T79" fmla="*/ 2147483646 h 582"/>
              <a:gd name="T80" fmla="*/ 2147483646 w 624"/>
              <a:gd name="T81" fmla="*/ 2147483646 h 582"/>
              <a:gd name="T82" fmla="*/ 2147483646 w 624"/>
              <a:gd name="T83" fmla="*/ 2147483646 h 582"/>
              <a:gd name="T84" fmla="*/ 2147483646 w 624"/>
              <a:gd name="T85" fmla="*/ 2147483646 h 582"/>
              <a:gd name="T86" fmla="*/ 2147483646 w 624"/>
              <a:gd name="T87" fmla="*/ 2147483646 h 582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624" h="582">
                <a:moveTo>
                  <a:pt x="252" y="504"/>
                </a:moveTo>
                <a:cubicBezTo>
                  <a:pt x="242" y="502"/>
                  <a:pt x="231" y="503"/>
                  <a:pt x="222" y="498"/>
                </a:cubicBezTo>
                <a:cubicBezTo>
                  <a:pt x="199" y="485"/>
                  <a:pt x="212" y="450"/>
                  <a:pt x="198" y="432"/>
                </a:cubicBezTo>
                <a:cubicBezTo>
                  <a:pt x="190" y="421"/>
                  <a:pt x="174" y="418"/>
                  <a:pt x="162" y="414"/>
                </a:cubicBezTo>
                <a:cubicBezTo>
                  <a:pt x="158" y="402"/>
                  <a:pt x="154" y="390"/>
                  <a:pt x="150" y="378"/>
                </a:cubicBezTo>
                <a:cubicBezTo>
                  <a:pt x="148" y="372"/>
                  <a:pt x="138" y="374"/>
                  <a:pt x="132" y="372"/>
                </a:cubicBezTo>
                <a:cubicBezTo>
                  <a:pt x="74" y="358"/>
                  <a:pt x="125" y="374"/>
                  <a:pt x="84" y="360"/>
                </a:cubicBezTo>
                <a:cubicBezTo>
                  <a:pt x="61" y="326"/>
                  <a:pt x="42" y="288"/>
                  <a:pt x="24" y="252"/>
                </a:cubicBezTo>
                <a:cubicBezTo>
                  <a:pt x="15" y="234"/>
                  <a:pt x="0" y="198"/>
                  <a:pt x="0" y="198"/>
                </a:cubicBezTo>
                <a:cubicBezTo>
                  <a:pt x="14" y="155"/>
                  <a:pt x="1" y="169"/>
                  <a:pt x="30" y="150"/>
                </a:cubicBezTo>
                <a:cubicBezTo>
                  <a:pt x="50" y="157"/>
                  <a:pt x="64" y="167"/>
                  <a:pt x="84" y="174"/>
                </a:cubicBezTo>
                <a:cubicBezTo>
                  <a:pt x="96" y="170"/>
                  <a:pt x="118" y="174"/>
                  <a:pt x="120" y="162"/>
                </a:cubicBezTo>
                <a:cubicBezTo>
                  <a:pt x="122" y="152"/>
                  <a:pt x="118" y="138"/>
                  <a:pt x="126" y="132"/>
                </a:cubicBezTo>
                <a:cubicBezTo>
                  <a:pt x="144" y="118"/>
                  <a:pt x="170" y="121"/>
                  <a:pt x="192" y="114"/>
                </a:cubicBezTo>
                <a:cubicBezTo>
                  <a:pt x="200" y="102"/>
                  <a:pt x="208" y="90"/>
                  <a:pt x="216" y="78"/>
                </a:cubicBezTo>
                <a:cubicBezTo>
                  <a:pt x="220" y="72"/>
                  <a:pt x="228" y="60"/>
                  <a:pt x="228" y="60"/>
                </a:cubicBezTo>
                <a:cubicBezTo>
                  <a:pt x="215" y="21"/>
                  <a:pt x="249" y="11"/>
                  <a:pt x="282" y="0"/>
                </a:cubicBezTo>
                <a:cubicBezTo>
                  <a:pt x="312" y="6"/>
                  <a:pt x="326" y="6"/>
                  <a:pt x="336" y="36"/>
                </a:cubicBezTo>
                <a:cubicBezTo>
                  <a:pt x="332" y="48"/>
                  <a:pt x="328" y="60"/>
                  <a:pt x="324" y="72"/>
                </a:cubicBezTo>
                <a:cubicBezTo>
                  <a:pt x="322" y="78"/>
                  <a:pt x="318" y="90"/>
                  <a:pt x="318" y="90"/>
                </a:cubicBezTo>
                <a:cubicBezTo>
                  <a:pt x="321" y="106"/>
                  <a:pt x="317" y="128"/>
                  <a:pt x="330" y="138"/>
                </a:cubicBezTo>
                <a:cubicBezTo>
                  <a:pt x="340" y="145"/>
                  <a:pt x="366" y="150"/>
                  <a:pt x="366" y="150"/>
                </a:cubicBezTo>
                <a:cubicBezTo>
                  <a:pt x="418" y="133"/>
                  <a:pt x="445" y="145"/>
                  <a:pt x="504" y="150"/>
                </a:cubicBezTo>
                <a:cubicBezTo>
                  <a:pt x="528" y="158"/>
                  <a:pt x="533" y="170"/>
                  <a:pt x="558" y="162"/>
                </a:cubicBezTo>
                <a:cubicBezTo>
                  <a:pt x="565" y="173"/>
                  <a:pt x="599" y="230"/>
                  <a:pt x="600" y="234"/>
                </a:cubicBezTo>
                <a:cubicBezTo>
                  <a:pt x="604" y="246"/>
                  <a:pt x="612" y="270"/>
                  <a:pt x="612" y="270"/>
                </a:cubicBezTo>
                <a:cubicBezTo>
                  <a:pt x="574" y="283"/>
                  <a:pt x="605" y="293"/>
                  <a:pt x="624" y="306"/>
                </a:cubicBezTo>
                <a:cubicBezTo>
                  <a:pt x="618" y="310"/>
                  <a:pt x="612" y="315"/>
                  <a:pt x="606" y="318"/>
                </a:cubicBezTo>
                <a:cubicBezTo>
                  <a:pt x="600" y="321"/>
                  <a:pt x="592" y="319"/>
                  <a:pt x="588" y="324"/>
                </a:cubicBezTo>
                <a:cubicBezTo>
                  <a:pt x="544" y="379"/>
                  <a:pt x="621" y="322"/>
                  <a:pt x="564" y="360"/>
                </a:cubicBezTo>
                <a:cubicBezTo>
                  <a:pt x="550" y="403"/>
                  <a:pt x="563" y="389"/>
                  <a:pt x="534" y="408"/>
                </a:cubicBezTo>
                <a:cubicBezTo>
                  <a:pt x="530" y="414"/>
                  <a:pt x="527" y="421"/>
                  <a:pt x="522" y="426"/>
                </a:cubicBezTo>
                <a:cubicBezTo>
                  <a:pt x="517" y="431"/>
                  <a:pt x="509" y="432"/>
                  <a:pt x="504" y="438"/>
                </a:cubicBezTo>
                <a:cubicBezTo>
                  <a:pt x="500" y="443"/>
                  <a:pt x="503" y="452"/>
                  <a:pt x="498" y="456"/>
                </a:cubicBezTo>
                <a:cubicBezTo>
                  <a:pt x="484" y="465"/>
                  <a:pt x="464" y="460"/>
                  <a:pt x="450" y="468"/>
                </a:cubicBezTo>
                <a:cubicBezTo>
                  <a:pt x="437" y="475"/>
                  <a:pt x="414" y="492"/>
                  <a:pt x="414" y="492"/>
                </a:cubicBezTo>
                <a:cubicBezTo>
                  <a:pt x="372" y="481"/>
                  <a:pt x="350" y="506"/>
                  <a:pt x="312" y="516"/>
                </a:cubicBezTo>
                <a:cubicBezTo>
                  <a:pt x="314" y="522"/>
                  <a:pt x="314" y="529"/>
                  <a:pt x="318" y="534"/>
                </a:cubicBezTo>
                <a:cubicBezTo>
                  <a:pt x="323" y="540"/>
                  <a:pt x="333" y="539"/>
                  <a:pt x="336" y="546"/>
                </a:cubicBezTo>
                <a:cubicBezTo>
                  <a:pt x="345" y="569"/>
                  <a:pt x="283" y="578"/>
                  <a:pt x="270" y="582"/>
                </a:cubicBezTo>
                <a:cubicBezTo>
                  <a:pt x="228" y="568"/>
                  <a:pt x="282" y="568"/>
                  <a:pt x="306" y="552"/>
                </a:cubicBezTo>
                <a:cubicBezTo>
                  <a:pt x="280" y="512"/>
                  <a:pt x="320" y="529"/>
                  <a:pt x="282" y="504"/>
                </a:cubicBezTo>
                <a:cubicBezTo>
                  <a:pt x="276" y="506"/>
                  <a:pt x="270" y="511"/>
                  <a:pt x="264" y="510"/>
                </a:cubicBezTo>
                <a:cubicBezTo>
                  <a:pt x="256" y="509"/>
                  <a:pt x="236" y="488"/>
                  <a:pt x="252" y="504"/>
                </a:cubicBezTo>
                <a:close/>
              </a:path>
            </a:pathLst>
          </a:custGeom>
          <a:solidFill>
            <a:srgbClr val="FFFF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39" name="Freeform 29"/>
          <p:cNvSpPr>
            <a:spLocks/>
          </p:cNvSpPr>
          <p:nvPr/>
        </p:nvSpPr>
        <p:spPr bwMode="auto">
          <a:xfrm>
            <a:off x="3932239" y="1066801"/>
            <a:ext cx="4459287" cy="1979613"/>
          </a:xfrm>
          <a:custGeom>
            <a:avLst/>
            <a:gdLst>
              <a:gd name="T0" fmla="*/ 2147483646 w 2857"/>
              <a:gd name="T1" fmla="*/ 2147483646 h 1284"/>
              <a:gd name="T2" fmla="*/ 2147483646 w 2857"/>
              <a:gd name="T3" fmla="*/ 2147483646 h 1284"/>
              <a:gd name="T4" fmla="*/ 2147483646 w 2857"/>
              <a:gd name="T5" fmla="*/ 2147483646 h 1284"/>
              <a:gd name="T6" fmla="*/ 2147483646 w 2857"/>
              <a:gd name="T7" fmla="*/ 2147483646 h 1284"/>
              <a:gd name="T8" fmla="*/ 2147483646 w 2857"/>
              <a:gd name="T9" fmla="*/ 2147483646 h 1284"/>
              <a:gd name="T10" fmla="*/ 2147483646 w 2857"/>
              <a:gd name="T11" fmla="*/ 2147483646 h 1284"/>
              <a:gd name="T12" fmla="*/ 2147483646 w 2857"/>
              <a:gd name="T13" fmla="*/ 2147483646 h 1284"/>
              <a:gd name="T14" fmla="*/ 2147483646 w 2857"/>
              <a:gd name="T15" fmla="*/ 2147483646 h 1284"/>
              <a:gd name="T16" fmla="*/ 2147483646 w 2857"/>
              <a:gd name="T17" fmla="*/ 2147483646 h 1284"/>
              <a:gd name="T18" fmla="*/ 2147483646 w 2857"/>
              <a:gd name="T19" fmla="*/ 2147483646 h 1284"/>
              <a:gd name="T20" fmla="*/ 2147483646 w 2857"/>
              <a:gd name="T21" fmla="*/ 2147483646 h 1284"/>
              <a:gd name="T22" fmla="*/ 2147483646 w 2857"/>
              <a:gd name="T23" fmla="*/ 2147483646 h 1284"/>
              <a:gd name="T24" fmla="*/ 2147483646 w 2857"/>
              <a:gd name="T25" fmla="*/ 2147483646 h 1284"/>
              <a:gd name="T26" fmla="*/ 2147483646 w 2857"/>
              <a:gd name="T27" fmla="*/ 2147483646 h 1284"/>
              <a:gd name="T28" fmla="*/ 2147483646 w 2857"/>
              <a:gd name="T29" fmla="*/ 2147483646 h 1284"/>
              <a:gd name="T30" fmla="*/ 2147483646 w 2857"/>
              <a:gd name="T31" fmla="*/ 2147483646 h 1284"/>
              <a:gd name="T32" fmla="*/ 2147483646 w 2857"/>
              <a:gd name="T33" fmla="*/ 2147483646 h 1284"/>
              <a:gd name="T34" fmla="*/ 2147483646 w 2857"/>
              <a:gd name="T35" fmla="*/ 2147483646 h 1284"/>
              <a:gd name="T36" fmla="*/ 2147483646 w 2857"/>
              <a:gd name="T37" fmla="*/ 2147483646 h 1284"/>
              <a:gd name="T38" fmla="*/ 2147483646 w 2857"/>
              <a:gd name="T39" fmla="*/ 2147483646 h 1284"/>
              <a:gd name="T40" fmla="*/ 2147483646 w 2857"/>
              <a:gd name="T41" fmla="*/ 2147483646 h 1284"/>
              <a:gd name="T42" fmla="*/ 2147483646 w 2857"/>
              <a:gd name="T43" fmla="*/ 2147483646 h 1284"/>
              <a:gd name="T44" fmla="*/ 2147483646 w 2857"/>
              <a:gd name="T45" fmla="*/ 2147483646 h 1284"/>
              <a:gd name="T46" fmla="*/ 2147483646 w 2857"/>
              <a:gd name="T47" fmla="*/ 2147483646 h 1284"/>
              <a:gd name="T48" fmla="*/ 2147483646 w 2857"/>
              <a:gd name="T49" fmla="*/ 2147483646 h 1284"/>
              <a:gd name="T50" fmla="*/ 2147483646 w 2857"/>
              <a:gd name="T51" fmla="*/ 2147483646 h 1284"/>
              <a:gd name="T52" fmla="*/ 2147483646 w 2857"/>
              <a:gd name="T53" fmla="*/ 2147483646 h 1284"/>
              <a:gd name="T54" fmla="*/ 2147483646 w 2857"/>
              <a:gd name="T55" fmla="*/ 2147483646 h 1284"/>
              <a:gd name="T56" fmla="*/ 2147483646 w 2857"/>
              <a:gd name="T57" fmla="*/ 2147483646 h 1284"/>
              <a:gd name="T58" fmla="*/ 2147483646 w 2857"/>
              <a:gd name="T59" fmla="*/ 2147483646 h 1284"/>
              <a:gd name="T60" fmla="*/ 2147483646 w 2857"/>
              <a:gd name="T61" fmla="*/ 2147483646 h 1284"/>
              <a:gd name="T62" fmla="*/ 2147483646 w 2857"/>
              <a:gd name="T63" fmla="*/ 2147483646 h 1284"/>
              <a:gd name="T64" fmla="*/ 2147483646 w 2857"/>
              <a:gd name="T65" fmla="*/ 2147483646 h 1284"/>
              <a:gd name="T66" fmla="*/ 2147483646 w 2857"/>
              <a:gd name="T67" fmla="*/ 2147483646 h 1284"/>
              <a:gd name="T68" fmla="*/ 2147483646 w 2857"/>
              <a:gd name="T69" fmla="*/ 2147483646 h 1284"/>
              <a:gd name="T70" fmla="*/ 2147483646 w 2857"/>
              <a:gd name="T71" fmla="*/ 2147483646 h 1284"/>
              <a:gd name="T72" fmla="*/ 2147483646 w 2857"/>
              <a:gd name="T73" fmla="*/ 2147483646 h 1284"/>
              <a:gd name="T74" fmla="*/ 2147483646 w 2857"/>
              <a:gd name="T75" fmla="*/ 2147483646 h 1284"/>
              <a:gd name="T76" fmla="*/ 2147483646 w 2857"/>
              <a:gd name="T77" fmla="*/ 2147483646 h 1284"/>
              <a:gd name="T78" fmla="*/ 2147483646 w 2857"/>
              <a:gd name="T79" fmla="*/ 2147483646 h 1284"/>
              <a:gd name="T80" fmla="*/ 2147483646 w 2857"/>
              <a:gd name="T81" fmla="*/ 2147483646 h 1284"/>
              <a:gd name="T82" fmla="*/ 2147483646 w 2857"/>
              <a:gd name="T83" fmla="*/ 2147483646 h 1284"/>
              <a:gd name="T84" fmla="*/ 2147483646 w 2857"/>
              <a:gd name="T85" fmla="*/ 2147483646 h 1284"/>
              <a:gd name="T86" fmla="*/ 2147483646 w 2857"/>
              <a:gd name="T87" fmla="*/ 2147483646 h 1284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2857" h="1284">
                <a:moveTo>
                  <a:pt x="14" y="720"/>
                </a:moveTo>
                <a:cubicBezTo>
                  <a:pt x="53" y="707"/>
                  <a:pt x="23" y="685"/>
                  <a:pt x="62" y="672"/>
                </a:cubicBezTo>
                <a:cubicBezTo>
                  <a:pt x="94" y="624"/>
                  <a:pt x="191" y="599"/>
                  <a:pt x="248" y="588"/>
                </a:cubicBezTo>
                <a:cubicBezTo>
                  <a:pt x="280" y="599"/>
                  <a:pt x="311" y="586"/>
                  <a:pt x="344" y="594"/>
                </a:cubicBezTo>
                <a:cubicBezTo>
                  <a:pt x="373" y="613"/>
                  <a:pt x="355" y="608"/>
                  <a:pt x="398" y="594"/>
                </a:cubicBezTo>
                <a:cubicBezTo>
                  <a:pt x="404" y="592"/>
                  <a:pt x="416" y="588"/>
                  <a:pt x="416" y="588"/>
                </a:cubicBezTo>
                <a:cubicBezTo>
                  <a:pt x="445" y="595"/>
                  <a:pt x="466" y="591"/>
                  <a:pt x="494" y="582"/>
                </a:cubicBezTo>
                <a:cubicBezTo>
                  <a:pt x="502" y="570"/>
                  <a:pt x="510" y="558"/>
                  <a:pt x="518" y="546"/>
                </a:cubicBezTo>
                <a:cubicBezTo>
                  <a:pt x="522" y="540"/>
                  <a:pt x="523" y="530"/>
                  <a:pt x="530" y="528"/>
                </a:cubicBezTo>
                <a:cubicBezTo>
                  <a:pt x="542" y="524"/>
                  <a:pt x="566" y="516"/>
                  <a:pt x="566" y="516"/>
                </a:cubicBezTo>
                <a:cubicBezTo>
                  <a:pt x="583" y="490"/>
                  <a:pt x="604" y="481"/>
                  <a:pt x="614" y="450"/>
                </a:cubicBezTo>
                <a:cubicBezTo>
                  <a:pt x="598" y="402"/>
                  <a:pt x="645" y="376"/>
                  <a:pt x="686" y="366"/>
                </a:cubicBezTo>
                <a:cubicBezTo>
                  <a:pt x="689" y="364"/>
                  <a:pt x="727" y="348"/>
                  <a:pt x="728" y="348"/>
                </a:cubicBezTo>
                <a:cubicBezTo>
                  <a:pt x="740" y="340"/>
                  <a:pt x="746" y="326"/>
                  <a:pt x="758" y="318"/>
                </a:cubicBezTo>
                <a:cubicBezTo>
                  <a:pt x="766" y="306"/>
                  <a:pt x="780" y="300"/>
                  <a:pt x="788" y="288"/>
                </a:cubicBezTo>
                <a:cubicBezTo>
                  <a:pt x="806" y="262"/>
                  <a:pt x="784" y="253"/>
                  <a:pt x="824" y="240"/>
                </a:cubicBezTo>
                <a:cubicBezTo>
                  <a:pt x="855" y="194"/>
                  <a:pt x="837" y="201"/>
                  <a:pt x="902" y="192"/>
                </a:cubicBezTo>
                <a:cubicBezTo>
                  <a:pt x="914" y="188"/>
                  <a:pt x="927" y="187"/>
                  <a:pt x="938" y="180"/>
                </a:cubicBezTo>
                <a:cubicBezTo>
                  <a:pt x="944" y="176"/>
                  <a:pt x="949" y="171"/>
                  <a:pt x="956" y="168"/>
                </a:cubicBezTo>
                <a:cubicBezTo>
                  <a:pt x="968" y="163"/>
                  <a:pt x="992" y="156"/>
                  <a:pt x="992" y="156"/>
                </a:cubicBezTo>
                <a:cubicBezTo>
                  <a:pt x="998" y="146"/>
                  <a:pt x="1039" y="107"/>
                  <a:pt x="1010" y="150"/>
                </a:cubicBezTo>
                <a:cubicBezTo>
                  <a:pt x="1039" y="169"/>
                  <a:pt x="1021" y="164"/>
                  <a:pt x="1064" y="150"/>
                </a:cubicBezTo>
                <a:cubicBezTo>
                  <a:pt x="1079" y="145"/>
                  <a:pt x="1096" y="147"/>
                  <a:pt x="1112" y="144"/>
                </a:cubicBezTo>
                <a:cubicBezTo>
                  <a:pt x="1152" y="137"/>
                  <a:pt x="1186" y="126"/>
                  <a:pt x="1226" y="120"/>
                </a:cubicBezTo>
                <a:cubicBezTo>
                  <a:pt x="1256" y="110"/>
                  <a:pt x="1285" y="106"/>
                  <a:pt x="1316" y="102"/>
                </a:cubicBezTo>
                <a:cubicBezTo>
                  <a:pt x="1354" y="105"/>
                  <a:pt x="1392" y="114"/>
                  <a:pt x="1430" y="114"/>
                </a:cubicBezTo>
                <a:cubicBezTo>
                  <a:pt x="1499" y="114"/>
                  <a:pt x="1586" y="88"/>
                  <a:pt x="1652" y="66"/>
                </a:cubicBezTo>
                <a:cubicBezTo>
                  <a:pt x="1691" y="53"/>
                  <a:pt x="1727" y="37"/>
                  <a:pt x="1766" y="24"/>
                </a:cubicBezTo>
                <a:cubicBezTo>
                  <a:pt x="1785" y="18"/>
                  <a:pt x="1820" y="0"/>
                  <a:pt x="1820" y="0"/>
                </a:cubicBezTo>
                <a:cubicBezTo>
                  <a:pt x="1826" y="2"/>
                  <a:pt x="1838" y="0"/>
                  <a:pt x="1838" y="6"/>
                </a:cubicBezTo>
                <a:cubicBezTo>
                  <a:pt x="1838" y="12"/>
                  <a:pt x="1814" y="11"/>
                  <a:pt x="1820" y="12"/>
                </a:cubicBezTo>
                <a:cubicBezTo>
                  <a:pt x="1865" y="21"/>
                  <a:pt x="1899" y="31"/>
                  <a:pt x="1946" y="36"/>
                </a:cubicBezTo>
                <a:cubicBezTo>
                  <a:pt x="1983" y="24"/>
                  <a:pt x="2004" y="49"/>
                  <a:pt x="2036" y="60"/>
                </a:cubicBezTo>
                <a:cubicBezTo>
                  <a:pt x="2071" y="48"/>
                  <a:pt x="2097" y="69"/>
                  <a:pt x="2126" y="84"/>
                </a:cubicBezTo>
                <a:cubicBezTo>
                  <a:pt x="2154" y="98"/>
                  <a:pt x="2191" y="103"/>
                  <a:pt x="2216" y="120"/>
                </a:cubicBezTo>
                <a:cubicBezTo>
                  <a:pt x="2228" y="128"/>
                  <a:pt x="2238" y="139"/>
                  <a:pt x="2252" y="144"/>
                </a:cubicBezTo>
                <a:cubicBezTo>
                  <a:pt x="2302" y="161"/>
                  <a:pt x="2277" y="149"/>
                  <a:pt x="2324" y="180"/>
                </a:cubicBezTo>
                <a:cubicBezTo>
                  <a:pt x="2330" y="184"/>
                  <a:pt x="2342" y="192"/>
                  <a:pt x="2342" y="192"/>
                </a:cubicBezTo>
                <a:cubicBezTo>
                  <a:pt x="2346" y="198"/>
                  <a:pt x="2349" y="205"/>
                  <a:pt x="2354" y="210"/>
                </a:cubicBezTo>
                <a:cubicBezTo>
                  <a:pt x="2365" y="219"/>
                  <a:pt x="2390" y="234"/>
                  <a:pt x="2390" y="234"/>
                </a:cubicBezTo>
                <a:cubicBezTo>
                  <a:pt x="2409" y="263"/>
                  <a:pt x="2445" y="263"/>
                  <a:pt x="2474" y="282"/>
                </a:cubicBezTo>
                <a:cubicBezTo>
                  <a:pt x="2481" y="293"/>
                  <a:pt x="2483" y="309"/>
                  <a:pt x="2492" y="318"/>
                </a:cubicBezTo>
                <a:cubicBezTo>
                  <a:pt x="2518" y="344"/>
                  <a:pt x="2553" y="353"/>
                  <a:pt x="2582" y="372"/>
                </a:cubicBezTo>
                <a:cubicBezTo>
                  <a:pt x="2586" y="378"/>
                  <a:pt x="2589" y="385"/>
                  <a:pt x="2594" y="390"/>
                </a:cubicBezTo>
                <a:cubicBezTo>
                  <a:pt x="2599" y="395"/>
                  <a:pt x="2607" y="396"/>
                  <a:pt x="2612" y="402"/>
                </a:cubicBezTo>
                <a:cubicBezTo>
                  <a:pt x="2635" y="431"/>
                  <a:pt x="2597" y="413"/>
                  <a:pt x="2636" y="426"/>
                </a:cubicBezTo>
                <a:cubicBezTo>
                  <a:pt x="2652" y="450"/>
                  <a:pt x="2710" y="491"/>
                  <a:pt x="2738" y="510"/>
                </a:cubicBezTo>
                <a:cubicBezTo>
                  <a:pt x="2757" y="539"/>
                  <a:pt x="2789" y="559"/>
                  <a:pt x="2822" y="570"/>
                </a:cubicBezTo>
                <a:cubicBezTo>
                  <a:pt x="2840" y="597"/>
                  <a:pt x="2842" y="624"/>
                  <a:pt x="2852" y="654"/>
                </a:cubicBezTo>
                <a:cubicBezTo>
                  <a:pt x="2838" y="695"/>
                  <a:pt x="2857" y="651"/>
                  <a:pt x="2828" y="684"/>
                </a:cubicBezTo>
                <a:cubicBezTo>
                  <a:pt x="2779" y="740"/>
                  <a:pt x="2827" y="705"/>
                  <a:pt x="2786" y="732"/>
                </a:cubicBezTo>
                <a:cubicBezTo>
                  <a:pt x="2778" y="744"/>
                  <a:pt x="2770" y="756"/>
                  <a:pt x="2762" y="768"/>
                </a:cubicBezTo>
                <a:cubicBezTo>
                  <a:pt x="2755" y="779"/>
                  <a:pt x="2737" y="773"/>
                  <a:pt x="2726" y="780"/>
                </a:cubicBezTo>
                <a:cubicBezTo>
                  <a:pt x="2720" y="784"/>
                  <a:pt x="2715" y="790"/>
                  <a:pt x="2708" y="792"/>
                </a:cubicBezTo>
                <a:cubicBezTo>
                  <a:pt x="2692" y="796"/>
                  <a:pt x="2676" y="796"/>
                  <a:pt x="2660" y="798"/>
                </a:cubicBezTo>
                <a:cubicBezTo>
                  <a:pt x="2654" y="800"/>
                  <a:pt x="2646" y="800"/>
                  <a:pt x="2642" y="804"/>
                </a:cubicBezTo>
                <a:cubicBezTo>
                  <a:pt x="2632" y="814"/>
                  <a:pt x="2630" y="832"/>
                  <a:pt x="2618" y="840"/>
                </a:cubicBezTo>
                <a:cubicBezTo>
                  <a:pt x="2588" y="860"/>
                  <a:pt x="2555" y="865"/>
                  <a:pt x="2522" y="876"/>
                </a:cubicBezTo>
                <a:cubicBezTo>
                  <a:pt x="2505" y="926"/>
                  <a:pt x="2497" y="884"/>
                  <a:pt x="2486" y="870"/>
                </a:cubicBezTo>
                <a:cubicBezTo>
                  <a:pt x="2481" y="864"/>
                  <a:pt x="2474" y="862"/>
                  <a:pt x="2468" y="858"/>
                </a:cubicBezTo>
                <a:cubicBezTo>
                  <a:pt x="2426" y="886"/>
                  <a:pt x="2440" y="870"/>
                  <a:pt x="2420" y="900"/>
                </a:cubicBezTo>
                <a:cubicBezTo>
                  <a:pt x="2380" y="887"/>
                  <a:pt x="2412" y="877"/>
                  <a:pt x="2432" y="870"/>
                </a:cubicBezTo>
                <a:cubicBezTo>
                  <a:pt x="2441" y="844"/>
                  <a:pt x="2437" y="837"/>
                  <a:pt x="2414" y="822"/>
                </a:cubicBezTo>
                <a:cubicBezTo>
                  <a:pt x="2379" y="834"/>
                  <a:pt x="2372" y="874"/>
                  <a:pt x="2342" y="894"/>
                </a:cubicBezTo>
                <a:cubicBezTo>
                  <a:pt x="2305" y="950"/>
                  <a:pt x="2396" y="955"/>
                  <a:pt x="2432" y="960"/>
                </a:cubicBezTo>
                <a:cubicBezTo>
                  <a:pt x="2420" y="964"/>
                  <a:pt x="2405" y="963"/>
                  <a:pt x="2396" y="972"/>
                </a:cubicBezTo>
                <a:cubicBezTo>
                  <a:pt x="2374" y="994"/>
                  <a:pt x="2372" y="1006"/>
                  <a:pt x="2342" y="1014"/>
                </a:cubicBezTo>
                <a:cubicBezTo>
                  <a:pt x="2273" y="1004"/>
                  <a:pt x="2245" y="1000"/>
                  <a:pt x="2162" y="996"/>
                </a:cubicBezTo>
                <a:cubicBezTo>
                  <a:pt x="2117" y="966"/>
                  <a:pt x="2149" y="950"/>
                  <a:pt x="2162" y="912"/>
                </a:cubicBezTo>
                <a:cubicBezTo>
                  <a:pt x="2149" y="873"/>
                  <a:pt x="2139" y="879"/>
                  <a:pt x="2108" y="858"/>
                </a:cubicBezTo>
                <a:cubicBezTo>
                  <a:pt x="2092" y="861"/>
                  <a:pt x="2070" y="857"/>
                  <a:pt x="2060" y="870"/>
                </a:cubicBezTo>
                <a:cubicBezTo>
                  <a:pt x="2036" y="904"/>
                  <a:pt x="2064" y="915"/>
                  <a:pt x="2018" y="930"/>
                </a:cubicBezTo>
                <a:cubicBezTo>
                  <a:pt x="1997" y="962"/>
                  <a:pt x="2004" y="942"/>
                  <a:pt x="2030" y="942"/>
                </a:cubicBezTo>
                <a:cubicBezTo>
                  <a:pt x="2036" y="942"/>
                  <a:pt x="2018" y="945"/>
                  <a:pt x="2012" y="948"/>
                </a:cubicBezTo>
                <a:cubicBezTo>
                  <a:pt x="2006" y="951"/>
                  <a:pt x="2001" y="957"/>
                  <a:pt x="1994" y="960"/>
                </a:cubicBezTo>
                <a:cubicBezTo>
                  <a:pt x="1930" y="989"/>
                  <a:pt x="1981" y="957"/>
                  <a:pt x="1940" y="984"/>
                </a:cubicBezTo>
                <a:cubicBezTo>
                  <a:pt x="1926" y="1026"/>
                  <a:pt x="1940" y="1016"/>
                  <a:pt x="1910" y="1026"/>
                </a:cubicBezTo>
                <a:cubicBezTo>
                  <a:pt x="1898" y="1022"/>
                  <a:pt x="1886" y="1018"/>
                  <a:pt x="1874" y="1014"/>
                </a:cubicBezTo>
                <a:cubicBezTo>
                  <a:pt x="1868" y="1012"/>
                  <a:pt x="1856" y="1008"/>
                  <a:pt x="1856" y="1008"/>
                </a:cubicBezTo>
                <a:cubicBezTo>
                  <a:pt x="1831" y="1016"/>
                  <a:pt x="1823" y="1010"/>
                  <a:pt x="1802" y="996"/>
                </a:cubicBezTo>
                <a:cubicBezTo>
                  <a:pt x="1787" y="951"/>
                  <a:pt x="1809" y="1005"/>
                  <a:pt x="1778" y="966"/>
                </a:cubicBezTo>
                <a:cubicBezTo>
                  <a:pt x="1745" y="925"/>
                  <a:pt x="1806" y="970"/>
                  <a:pt x="1754" y="936"/>
                </a:cubicBezTo>
                <a:cubicBezTo>
                  <a:pt x="1745" y="909"/>
                  <a:pt x="1724" y="868"/>
                  <a:pt x="1700" y="852"/>
                </a:cubicBezTo>
                <a:cubicBezTo>
                  <a:pt x="1662" y="795"/>
                  <a:pt x="1584" y="779"/>
                  <a:pt x="1520" y="768"/>
                </a:cubicBezTo>
                <a:cubicBezTo>
                  <a:pt x="1510" y="769"/>
                  <a:pt x="1470" y="771"/>
                  <a:pt x="1454" y="780"/>
                </a:cubicBezTo>
                <a:cubicBezTo>
                  <a:pt x="1435" y="791"/>
                  <a:pt x="1421" y="809"/>
                  <a:pt x="1400" y="816"/>
                </a:cubicBezTo>
                <a:cubicBezTo>
                  <a:pt x="1357" y="830"/>
                  <a:pt x="1375" y="821"/>
                  <a:pt x="1346" y="840"/>
                </a:cubicBezTo>
                <a:cubicBezTo>
                  <a:pt x="1335" y="857"/>
                  <a:pt x="1309" y="908"/>
                  <a:pt x="1304" y="930"/>
                </a:cubicBezTo>
                <a:cubicBezTo>
                  <a:pt x="1300" y="948"/>
                  <a:pt x="1305" y="971"/>
                  <a:pt x="1292" y="984"/>
                </a:cubicBezTo>
                <a:cubicBezTo>
                  <a:pt x="1279" y="997"/>
                  <a:pt x="1256" y="993"/>
                  <a:pt x="1238" y="996"/>
                </a:cubicBezTo>
                <a:cubicBezTo>
                  <a:pt x="1166" y="1044"/>
                  <a:pt x="1187" y="1142"/>
                  <a:pt x="1118" y="1188"/>
                </a:cubicBezTo>
                <a:cubicBezTo>
                  <a:pt x="1105" y="1207"/>
                  <a:pt x="1085" y="1215"/>
                  <a:pt x="1076" y="1236"/>
                </a:cubicBezTo>
                <a:cubicBezTo>
                  <a:pt x="1055" y="1283"/>
                  <a:pt x="1078" y="1262"/>
                  <a:pt x="1046" y="1284"/>
                </a:cubicBezTo>
                <a:cubicBezTo>
                  <a:pt x="1034" y="1280"/>
                  <a:pt x="1022" y="1276"/>
                  <a:pt x="1010" y="1272"/>
                </a:cubicBezTo>
                <a:cubicBezTo>
                  <a:pt x="1004" y="1270"/>
                  <a:pt x="992" y="1266"/>
                  <a:pt x="992" y="1266"/>
                </a:cubicBezTo>
                <a:cubicBezTo>
                  <a:pt x="958" y="1274"/>
                  <a:pt x="924" y="1276"/>
                  <a:pt x="890" y="1284"/>
                </a:cubicBezTo>
                <a:cubicBezTo>
                  <a:pt x="841" y="1268"/>
                  <a:pt x="867" y="1274"/>
                  <a:pt x="812" y="1266"/>
                </a:cubicBezTo>
                <a:cubicBezTo>
                  <a:pt x="801" y="1250"/>
                  <a:pt x="788" y="1212"/>
                  <a:pt x="788" y="1212"/>
                </a:cubicBezTo>
                <a:cubicBezTo>
                  <a:pt x="746" y="1226"/>
                  <a:pt x="786" y="1243"/>
                  <a:pt x="746" y="1230"/>
                </a:cubicBezTo>
                <a:cubicBezTo>
                  <a:pt x="734" y="1234"/>
                  <a:pt x="721" y="1249"/>
                  <a:pt x="710" y="1242"/>
                </a:cubicBezTo>
                <a:cubicBezTo>
                  <a:pt x="698" y="1234"/>
                  <a:pt x="674" y="1218"/>
                  <a:pt x="674" y="1218"/>
                </a:cubicBezTo>
                <a:cubicBezTo>
                  <a:pt x="662" y="1200"/>
                  <a:pt x="656" y="1182"/>
                  <a:pt x="644" y="1164"/>
                </a:cubicBezTo>
                <a:cubicBezTo>
                  <a:pt x="650" y="1160"/>
                  <a:pt x="655" y="1153"/>
                  <a:pt x="662" y="1152"/>
                </a:cubicBezTo>
                <a:cubicBezTo>
                  <a:pt x="668" y="1151"/>
                  <a:pt x="684" y="1154"/>
                  <a:pt x="680" y="1158"/>
                </a:cubicBezTo>
                <a:cubicBezTo>
                  <a:pt x="671" y="1167"/>
                  <a:pt x="644" y="1170"/>
                  <a:pt x="644" y="1170"/>
                </a:cubicBezTo>
                <a:cubicBezTo>
                  <a:pt x="622" y="1155"/>
                  <a:pt x="627" y="1142"/>
                  <a:pt x="602" y="1134"/>
                </a:cubicBezTo>
                <a:cubicBezTo>
                  <a:pt x="598" y="1128"/>
                  <a:pt x="593" y="1123"/>
                  <a:pt x="590" y="1116"/>
                </a:cubicBezTo>
                <a:cubicBezTo>
                  <a:pt x="585" y="1104"/>
                  <a:pt x="590" y="1084"/>
                  <a:pt x="578" y="1080"/>
                </a:cubicBezTo>
                <a:cubicBezTo>
                  <a:pt x="566" y="1076"/>
                  <a:pt x="542" y="1068"/>
                  <a:pt x="542" y="1068"/>
                </a:cubicBezTo>
                <a:cubicBezTo>
                  <a:pt x="534" y="1044"/>
                  <a:pt x="527" y="1034"/>
                  <a:pt x="506" y="1020"/>
                </a:cubicBezTo>
                <a:cubicBezTo>
                  <a:pt x="500" y="1022"/>
                  <a:pt x="491" y="1032"/>
                  <a:pt x="488" y="1026"/>
                </a:cubicBezTo>
                <a:cubicBezTo>
                  <a:pt x="485" y="1020"/>
                  <a:pt x="499" y="1015"/>
                  <a:pt x="500" y="1008"/>
                </a:cubicBezTo>
                <a:cubicBezTo>
                  <a:pt x="503" y="984"/>
                  <a:pt x="482" y="949"/>
                  <a:pt x="476" y="924"/>
                </a:cubicBezTo>
                <a:cubicBezTo>
                  <a:pt x="487" y="890"/>
                  <a:pt x="507" y="907"/>
                  <a:pt x="536" y="888"/>
                </a:cubicBezTo>
                <a:cubicBezTo>
                  <a:pt x="542" y="870"/>
                  <a:pt x="548" y="852"/>
                  <a:pt x="554" y="834"/>
                </a:cubicBezTo>
                <a:cubicBezTo>
                  <a:pt x="556" y="828"/>
                  <a:pt x="560" y="816"/>
                  <a:pt x="560" y="816"/>
                </a:cubicBezTo>
                <a:cubicBezTo>
                  <a:pt x="542" y="761"/>
                  <a:pt x="480" y="751"/>
                  <a:pt x="428" y="744"/>
                </a:cubicBezTo>
                <a:cubicBezTo>
                  <a:pt x="422" y="742"/>
                  <a:pt x="414" y="742"/>
                  <a:pt x="410" y="738"/>
                </a:cubicBezTo>
                <a:cubicBezTo>
                  <a:pt x="406" y="734"/>
                  <a:pt x="410" y="722"/>
                  <a:pt x="404" y="720"/>
                </a:cubicBezTo>
                <a:cubicBezTo>
                  <a:pt x="396" y="717"/>
                  <a:pt x="388" y="724"/>
                  <a:pt x="380" y="726"/>
                </a:cubicBezTo>
                <a:cubicBezTo>
                  <a:pt x="339" y="738"/>
                  <a:pt x="391" y="727"/>
                  <a:pt x="326" y="738"/>
                </a:cubicBezTo>
                <a:cubicBezTo>
                  <a:pt x="287" y="725"/>
                  <a:pt x="299" y="702"/>
                  <a:pt x="326" y="684"/>
                </a:cubicBezTo>
                <a:cubicBezTo>
                  <a:pt x="328" y="678"/>
                  <a:pt x="338" y="667"/>
                  <a:pt x="332" y="666"/>
                </a:cubicBezTo>
                <a:cubicBezTo>
                  <a:pt x="320" y="664"/>
                  <a:pt x="308" y="674"/>
                  <a:pt x="296" y="678"/>
                </a:cubicBezTo>
                <a:cubicBezTo>
                  <a:pt x="281" y="683"/>
                  <a:pt x="264" y="682"/>
                  <a:pt x="248" y="684"/>
                </a:cubicBezTo>
                <a:cubicBezTo>
                  <a:pt x="233" y="707"/>
                  <a:pt x="235" y="723"/>
                  <a:pt x="212" y="738"/>
                </a:cubicBezTo>
                <a:cubicBezTo>
                  <a:pt x="198" y="717"/>
                  <a:pt x="201" y="704"/>
                  <a:pt x="176" y="696"/>
                </a:cubicBezTo>
                <a:cubicBezTo>
                  <a:pt x="172" y="690"/>
                  <a:pt x="171" y="677"/>
                  <a:pt x="164" y="678"/>
                </a:cubicBezTo>
                <a:cubicBezTo>
                  <a:pt x="154" y="679"/>
                  <a:pt x="89" y="728"/>
                  <a:pt x="74" y="738"/>
                </a:cubicBezTo>
                <a:cubicBezTo>
                  <a:pt x="57" y="749"/>
                  <a:pt x="20" y="768"/>
                  <a:pt x="20" y="768"/>
                </a:cubicBezTo>
                <a:cubicBezTo>
                  <a:pt x="14" y="766"/>
                  <a:pt x="3" y="768"/>
                  <a:pt x="2" y="762"/>
                </a:cubicBezTo>
                <a:cubicBezTo>
                  <a:pt x="0" y="749"/>
                  <a:pt x="10" y="738"/>
                  <a:pt x="14" y="726"/>
                </a:cubicBezTo>
                <a:cubicBezTo>
                  <a:pt x="16" y="720"/>
                  <a:pt x="20" y="708"/>
                  <a:pt x="20" y="708"/>
                </a:cubicBezTo>
                <a:cubicBezTo>
                  <a:pt x="2" y="682"/>
                  <a:pt x="7" y="683"/>
                  <a:pt x="14" y="720"/>
                </a:cubicBezTo>
                <a:close/>
              </a:path>
            </a:pathLst>
          </a:custGeom>
          <a:solidFill>
            <a:srgbClr val="9900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40" name="Text Box 30"/>
          <p:cNvSpPr txBox="1">
            <a:spLocks noChangeArrowheads="1"/>
          </p:cNvSpPr>
          <p:nvPr/>
        </p:nvSpPr>
        <p:spPr bwMode="auto">
          <a:xfrm>
            <a:off x="4983164" y="1855789"/>
            <a:ext cx="15716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10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41" name="Text Box 31"/>
          <p:cNvSpPr txBox="1">
            <a:spLocks noChangeArrowheads="1"/>
          </p:cNvSpPr>
          <p:nvPr/>
        </p:nvSpPr>
        <p:spPr bwMode="auto">
          <a:xfrm>
            <a:off x="4311651" y="1185864"/>
            <a:ext cx="746125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2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42" name="Text Box 32"/>
          <p:cNvSpPr txBox="1">
            <a:spLocks noChangeArrowheads="1"/>
          </p:cNvSpPr>
          <p:nvPr/>
        </p:nvSpPr>
        <p:spPr bwMode="auto">
          <a:xfrm>
            <a:off x="7007225" y="2630488"/>
            <a:ext cx="896938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20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43" name="Text Box 33"/>
          <p:cNvSpPr txBox="1">
            <a:spLocks noChangeArrowheads="1"/>
          </p:cNvSpPr>
          <p:nvPr/>
        </p:nvSpPr>
        <p:spPr bwMode="auto">
          <a:xfrm>
            <a:off x="7831138" y="2330451"/>
            <a:ext cx="823912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22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44" name="Text Box 34"/>
          <p:cNvSpPr txBox="1">
            <a:spLocks noChangeArrowheads="1"/>
          </p:cNvSpPr>
          <p:nvPr/>
        </p:nvSpPr>
        <p:spPr bwMode="auto">
          <a:xfrm>
            <a:off x="8159750" y="2669929"/>
            <a:ext cx="1196975" cy="2312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23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45" name="Text Box 36"/>
          <p:cNvSpPr txBox="1">
            <a:spLocks noChangeArrowheads="1"/>
          </p:cNvSpPr>
          <p:nvPr/>
        </p:nvSpPr>
        <p:spPr bwMode="auto">
          <a:xfrm>
            <a:off x="5659438" y="2799009"/>
            <a:ext cx="976313" cy="2312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19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46" name="Text Box 37"/>
          <p:cNvSpPr txBox="1">
            <a:spLocks noChangeArrowheads="1"/>
          </p:cNvSpPr>
          <p:nvPr/>
        </p:nvSpPr>
        <p:spPr bwMode="auto">
          <a:xfrm>
            <a:off x="2876551" y="1091106"/>
            <a:ext cx="1271588" cy="2312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   1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47" name="Text Box 38"/>
          <p:cNvSpPr txBox="1">
            <a:spLocks noChangeArrowheads="1"/>
          </p:cNvSpPr>
          <p:nvPr/>
        </p:nvSpPr>
        <p:spPr bwMode="auto">
          <a:xfrm>
            <a:off x="2365376" y="3187700"/>
            <a:ext cx="669925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13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48" name="Text Box 39"/>
          <p:cNvSpPr txBox="1">
            <a:spLocks noChangeArrowheads="1"/>
          </p:cNvSpPr>
          <p:nvPr/>
        </p:nvSpPr>
        <p:spPr bwMode="auto">
          <a:xfrm>
            <a:off x="3702051" y="4577538"/>
            <a:ext cx="531813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  16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49" name="Text Box 40"/>
          <p:cNvSpPr txBox="1">
            <a:spLocks noChangeArrowheads="1"/>
          </p:cNvSpPr>
          <p:nvPr/>
        </p:nvSpPr>
        <p:spPr bwMode="auto">
          <a:xfrm>
            <a:off x="3186113" y="3709989"/>
            <a:ext cx="6731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15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50" name="Text Box 41"/>
          <p:cNvSpPr txBox="1">
            <a:spLocks noChangeArrowheads="1"/>
          </p:cNvSpPr>
          <p:nvPr/>
        </p:nvSpPr>
        <p:spPr bwMode="auto">
          <a:xfrm>
            <a:off x="2718593" y="3556447"/>
            <a:ext cx="595313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14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51" name="Text Box 42"/>
          <p:cNvSpPr txBox="1">
            <a:spLocks noChangeArrowheads="1"/>
          </p:cNvSpPr>
          <p:nvPr/>
        </p:nvSpPr>
        <p:spPr bwMode="auto">
          <a:xfrm>
            <a:off x="2657475" y="1953180"/>
            <a:ext cx="379414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rPr>
              <a:t> </a:t>
            </a: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6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52" name="Freeform 43"/>
          <p:cNvSpPr>
            <a:spLocks/>
          </p:cNvSpPr>
          <p:nvPr/>
        </p:nvSpPr>
        <p:spPr bwMode="auto">
          <a:xfrm>
            <a:off x="1981201" y="1044576"/>
            <a:ext cx="434975" cy="169863"/>
          </a:xfrm>
          <a:custGeom>
            <a:avLst/>
            <a:gdLst>
              <a:gd name="T0" fmla="*/ 2147483646 w 280"/>
              <a:gd name="T1" fmla="*/ 2147483646 h 110"/>
              <a:gd name="T2" fmla="*/ 2147483646 w 280"/>
              <a:gd name="T3" fmla="*/ 2147483646 h 110"/>
              <a:gd name="T4" fmla="*/ 2147483646 w 280"/>
              <a:gd name="T5" fmla="*/ 2147483646 h 110"/>
              <a:gd name="T6" fmla="*/ 2147483646 w 280"/>
              <a:gd name="T7" fmla="*/ 2147483646 h 110"/>
              <a:gd name="T8" fmla="*/ 2147483646 w 280"/>
              <a:gd name="T9" fmla="*/ 2147483646 h 110"/>
              <a:gd name="T10" fmla="*/ 2147483646 w 280"/>
              <a:gd name="T11" fmla="*/ 2147483646 h 110"/>
              <a:gd name="T12" fmla="*/ 2147483646 w 280"/>
              <a:gd name="T13" fmla="*/ 2147483646 h 110"/>
              <a:gd name="T14" fmla="*/ 2147483646 w 280"/>
              <a:gd name="T15" fmla="*/ 2147483646 h 110"/>
              <a:gd name="T16" fmla="*/ 2147483646 w 280"/>
              <a:gd name="T17" fmla="*/ 2147483646 h 110"/>
              <a:gd name="T18" fmla="*/ 2147483646 w 280"/>
              <a:gd name="T19" fmla="*/ 2147483646 h 110"/>
              <a:gd name="T20" fmla="*/ 2147483646 w 280"/>
              <a:gd name="T21" fmla="*/ 2147483646 h 110"/>
              <a:gd name="T22" fmla="*/ 2147483646 w 280"/>
              <a:gd name="T23" fmla="*/ 2147483646 h 110"/>
              <a:gd name="T24" fmla="*/ 2147483646 w 280"/>
              <a:gd name="T25" fmla="*/ 2147483646 h 110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</a:gdLst>
            <a:ahLst/>
            <a:cxnLst>
              <a:cxn ang="T26">
                <a:pos x="T0" y="T1"/>
              </a:cxn>
              <a:cxn ang="T27">
                <a:pos x="T2" y="T3"/>
              </a:cxn>
              <a:cxn ang="T28">
                <a:pos x="T4" y="T5"/>
              </a:cxn>
              <a:cxn ang="T29">
                <a:pos x="T6" y="T7"/>
              </a:cxn>
              <a:cxn ang="T30">
                <a:pos x="T8" y="T9"/>
              </a:cxn>
              <a:cxn ang="T31">
                <a:pos x="T10" y="T11"/>
              </a:cxn>
              <a:cxn ang="T32">
                <a:pos x="T12" y="T13"/>
              </a:cxn>
              <a:cxn ang="T33">
                <a:pos x="T14" y="T15"/>
              </a:cxn>
              <a:cxn ang="T34">
                <a:pos x="T16" y="T17"/>
              </a:cxn>
              <a:cxn ang="T35">
                <a:pos x="T18" y="T19"/>
              </a:cxn>
              <a:cxn ang="T36">
                <a:pos x="T20" y="T21"/>
              </a:cxn>
              <a:cxn ang="T37">
                <a:pos x="T22" y="T23"/>
              </a:cxn>
              <a:cxn ang="T38">
                <a:pos x="T24" y="T25"/>
              </a:cxn>
            </a:cxnLst>
            <a:rect l="0" t="0" r="r" b="b"/>
            <a:pathLst>
              <a:path w="280" h="110">
                <a:moveTo>
                  <a:pt x="190" y="8"/>
                </a:moveTo>
                <a:cubicBezTo>
                  <a:pt x="174" y="19"/>
                  <a:pt x="136" y="32"/>
                  <a:pt x="136" y="32"/>
                </a:cubicBezTo>
                <a:cubicBezTo>
                  <a:pt x="112" y="16"/>
                  <a:pt x="107" y="9"/>
                  <a:pt x="82" y="26"/>
                </a:cubicBezTo>
                <a:cubicBezTo>
                  <a:pt x="58" y="62"/>
                  <a:pt x="60" y="33"/>
                  <a:pt x="52" y="8"/>
                </a:cubicBezTo>
                <a:cubicBezTo>
                  <a:pt x="5" y="16"/>
                  <a:pt x="0" y="18"/>
                  <a:pt x="40" y="44"/>
                </a:cubicBezTo>
                <a:cubicBezTo>
                  <a:pt x="2" y="69"/>
                  <a:pt x="30" y="43"/>
                  <a:pt x="40" y="68"/>
                </a:cubicBezTo>
                <a:cubicBezTo>
                  <a:pt x="42" y="74"/>
                  <a:pt x="36" y="80"/>
                  <a:pt x="34" y="86"/>
                </a:cubicBezTo>
                <a:cubicBezTo>
                  <a:pt x="54" y="99"/>
                  <a:pt x="72" y="103"/>
                  <a:pt x="94" y="110"/>
                </a:cubicBezTo>
                <a:cubicBezTo>
                  <a:pt x="134" y="103"/>
                  <a:pt x="166" y="96"/>
                  <a:pt x="208" y="92"/>
                </a:cubicBezTo>
                <a:cubicBezTo>
                  <a:pt x="234" y="83"/>
                  <a:pt x="254" y="71"/>
                  <a:pt x="280" y="62"/>
                </a:cubicBezTo>
                <a:cubicBezTo>
                  <a:pt x="272" y="38"/>
                  <a:pt x="262" y="34"/>
                  <a:pt x="238" y="26"/>
                </a:cubicBezTo>
                <a:cubicBezTo>
                  <a:pt x="236" y="20"/>
                  <a:pt x="238" y="9"/>
                  <a:pt x="232" y="8"/>
                </a:cubicBezTo>
                <a:cubicBezTo>
                  <a:pt x="196" y="0"/>
                  <a:pt x="170" y="28"/>
                  <a:pt x="190" y="8"/>
                </a:cubicBezTo>
                <a:close/>
              </a:path>
            </a:pathLst>
          </a:custGeom>
          <a:solidFill>
            <a:srgbClr val="000066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53" name="Text Box 44"/>
          <p:cNvSpPr txBox="1">
            <a:spLocks noChangeArrowheads="1"/>
          </p:cNvSpPr>
          <p:nvPr/>
        </p:nvSpPr>
        <p:spPr bwMode="auto">
          <a:xfrm>
            <a:off x="4384675" y="3486151"/>
            <a:ext cx="8255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17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54" name="Text Box 45"/>
          <p:cNvSpPr txBox="1">
            <a:spLocks noChangeArrowheads="1"/>
          </p:cNvSpPr>
          <p:nvPr/>
        </p:nvSpPr>
        <p:spPr bwMode="auto">
          <a:xfrm>
            <a:off x="3995738" y="2835523"/>
            <a:ext cx="1050925" cy="2312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18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55" name="Text Box 46"/>
          <p:cNvSpPr txBox="1">
            <a:spLocks noChangeArrowheads="1"/>
          </p:cNvSpPr>
          <p:nvPr/>
        </p:nvSpPr>
        <p:spPr bwMode="auto">
          <a:xfrm>
            <a:off x="2886075" y="2554288"/>
            <a:ext cx="1047750" cy="2312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lnSpc>
                <a:spcPct val="75000"/>
              </a:lnSpc>
              <a:spcBef>
                <a:spcPct val="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12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56" name="Text Box 47"/>
          <p:cNvSpPr txBox="1">
            <a:spLocks noChangeArrowheads="1"/>
          </p:cNvSpPr>
          <p:nvPr/>
        </p:nvSpPr>
        <p:spPr bwMode="auto">
          <a:xfrm>
            <a:off x="3560764" y="1706564"/>
            <a:ext cx="75088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rPr>
              <a:t>9</a:t>
            </a:r>
          </a:p>
        </p:txBody>
      </p:sp>
      <p:sp>
        <p:nvSpPr>
          <p:cNvPr id="38957" name="Text Box 48"/>
          <p:cNvSpPr txBox="1">
            <a:spLocks noChangeArrowheads="1"/>
          </p:cNvSpPr>
          <p:nvPr/>
        </p:nvSpPr>
        <p:spPr bwMode="auto">
          <a:xfrm>
            <a:off x="4160839" y="2298701"/>
            <a:ext cx="746125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11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58" name="Text Box 49"/>
          <p:cNvSpPr txBox="1">
            <a:spLocks noChangeArrowheads="1"/>
          </p:cNvSpPr>
          <p:nvPr/>
        </p:nvSpPr>
        <p:spPr bwMode="auto">
          <a:xfrm>
            <a:off x="3035301" y="1833564"/>
            <a:ext cx="823913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rPr>
              <a:t>7</a:t>
            </a:r>
          </a:p>
        </p:txBody>
      </p:sp>
      <p:sp>
        <p:nvSpPr>
          <p:cNvPr id="38959" name="Text Box 50"/>
          <p:cNvSpPr txBox="1">
            <a:spLocks noChangeArrowheads="1"/>
          </p:cNvSpPr>
          <p:nvPr/>
        </p:nvSpPr>
        <p:spPr bwMode="auto">
          <a:xfrm>
            <a:off x="3414713" y="2079626"/>
            <a:ext cx="97155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rPr>
              <a:t>8</a:t>
            </a:r>
          </a:p>
        </p:txBody>
      </p:sp>
      <p:sp>
        <p:nvSpPr>
          <p:cNvPr id="38960" name="Freeform 51"/>
          <p:cNvSpPr>
            <a:spLocks/>
          </p:cNvSpPr>
          <p:nvPr/>
        </p:nvSpPr>
        <p:spPr bwMode="auto">
          <a:xfrm>
            <a:off x="2592388" y="1635126"/>
            <a:ext cx="423862" cy="334963"/>
          </a:xfrm>
          <a:custGeom>
            <a:avLst/>
            <a:gdLst>
              <a:gd name="T0" fmla="*/ 2147483646 w 271"/>
              <a:gd name="T1" fmla="*/ 2147483646 h 218"/>
              <a:gd name="T2" fmla="*/ 2147483646 w 271"/>
              <a:gd name="T3" fmla="*/ 2147483646 h 218"/>
              <a:gd name="T4" fmla="*/ 2147483646 w 271"/>
              <a:gd name="T5" fmla="*/ 2147483646 h 218"/>
              <a:gd name="T6" fmla="*/ 2147483646 w 271"/>
              <a:gd name="T7" fmla="*/ 2147483646 h 218"/>
              <a:gd name="T8" fmla="*/ 2147483646 w 271"/>
              <a:gd name="T9" fmla="*/ 2147483646 h 218"/>
              <a:gd name="T10" fmla="*/ 2147483646 w 271"/>
              <a:gd name="T11" fmla="*/ 2147483646 h 218"/>
              <a:gd name="T12" fmla="*/ 2147483646 w 271"/>
              <a:gd name="T13" fmla="*/ 2147483646 h 218"/>
              <a:gd name="T14" fmla="*/ 2147483646 w 271"/>
              <a:gd name="T15" fmla="*/ 2147483646 h 218"/>
              <a:gd name="T16" fmla="*/ 2147483646 w 271"/>
              <a:gd name="T17" fmla="*/ 2147483646 h 218"/>
              <a:gd name="T18" fmla="*/ 2147483646 w 271"/>
              <a:gd name="T19" fmla="*/ 2147483646 h 218"/>
              <a:gd name="T20" fmla="*/ 2147483646 w 271"/>
              <a:gd name="T21" fmla="*/ 2147483646 h 218"/>
              <a:gd name="T22" fmla="*/ 2147483646 w 271"/>
              <a:gd name="T23" fmla="*/ 2147483646 h 218"/>
              <a:gd name="T24" fmla="*/ 2147483646 w 271"/>
              <a:gd name="T25" fmla="*/ 2147483646 h 218"/>
              <a:gd name="T26" fmla="*/ 2147483646 w 271"/>
              <a:gd name="T27" fmla="*/ 2147483646 h 218"/>
              <a:gd name="T28" fmla="*/ 2147483646 w 271"/>
              <a:gd name="T29" fmla="*/ 2147483646 h 218"/>
              <a:gd name="T30" fmla="*/ 2147483646 w 271"/>
              <a:gd name="T31" fmla="*/ 2147483646 h 218"/>
              <a:gd name="T32" fmla="*/ 2147483646 w 271"/>
              <a:gd name="T33" fmla="*/ 2147483646 h 218"/>
              <a:gd name="T34" fmla="*/ 2147483646 w 271"/>
              <a:gd name="T35" fmla="*/ 2147483646 h 218"/>
              <a:gd name="T36" fmla="*/ 2147483646 w 271"/>
              <a:gd name="T37" fmla="*/ 2147483646 h 218"/>
              <a:gd name="T38" fmla="*/ 2147483646 w 271"/>
              <a:gd name="T39" fmla="*/ 2147483646 h 218"/>
              <a:gd name="T40" fmla="*/ 2147483646 w 271"/>
              <a:gd name="T41" fmla="*/ 2147483646 h 218"/>
              <a:gd name="T42" fmla="*/ 2147483646 w 271"/>
              <a:gd name="T43" fmla="*/ 2147483646 h 218"/>
              <a:gd name="T44" fmla="*/ 2147483646 w 271"/>
              <a:gd name="T45" fmla="*/ 2147483646 h 218"/>
              <a:gd name="T46" fmla="*/ 2147483646 w 271"/>
              <a:gd name="T47" fmla="*/ 2147483646 h 218"/>
              <a:gd name="T48" fmla="*/ 2147483646 w 271"/>
              <a:gd name="T49" fmla="*/ 2147483646 h 218"/>
              <a:gd name="T50" fmla="*/ 2147483646 w 271"/>
              <a:gd name="T51" fmla="*/ 2147483646 h 218"/>
              <a:gd name="T52" fmla="*/ 2147483646 w 271"/>
              <a:gd name="T53" fmla="*/ 2147483646 h 218"/>
              <a:gd name="T54" fmla="*/ 2147483646 w 271"/>
              <a:gd name="T55" fmla="*/ 2147483646 h 218"/>
              <a:gd name="T56" fmla="*/ 2147483646 w 271"/>
              <a:gd name="T57" fmla="*/ 2147483646 h 218"/>
              <a:gd name="T58" fmla="*/ 2147483646 w 271"/>
              <a:gd name="T59" fmla="*/ 2147483646 h 218"/>
              <a:gd name="T60" fmla="*/ 2147483646 w 271"/>
              <a:gd name="T61" fmla="*/ 2147483646 h 218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71" h="218">
                <a:moveTo>
                  <a:pt x="116" y="47"/>
                </a:moveTo>
                <a:cubicBezTo>
                  <a:pt x="128" y="45"/>
                  <a:pt x="140" y="44"/>
                  <a:pt x="152" y="41"/>
                </a:cubicBezTo>
                <a:cubicBezTo>
                  <a:pt x="158" y="40"/>
                  <a:pt x="164" y="33"/>
                  <a:pt x="170" y="35"/>
                </a:cubicBezTo>
                <a:cubicBezTo>
                  <a:pt x="177" y="38"/>
                  <a:pt x="176" y="48"/>
                  <a:pt x="182" y="53"/>
                </a:cubicBezTo>
                <a:cubicBezTo>
                  <a:pt x="187" y="57"/>
                  <a:pt x="194" y="57"/>
                  <a:pt x="200" y="59"/>
                </a:cubicBezTo>
                <a:cubicBezTo>
                  <a:pt x="209" y="86"/>
                  <a:pt x="221" y="88"/>
                  <a:pt x="248" y="95"/>
                </a:cubicBezTo>
                <a:cubicBezTo>
                  <a:pt x="252" y="107"/>
                  <a:pt x="256" y="119"/>
                  <a:pt x="260" y="131"/>
                </a:cubicBezTo>
                <a:cubicBezTo>
                  <a:pt x="271" y="165"/>
                  <a:pt x="233" y="166"/>
                  <a:pt x="218" y="173"/>
                </a:cubicBezTo>
                <a:cubicBezTo>
                  <a:pt x="165" y="200"/>
                  <a:pt x="258" y="180"/>
                  <a:pt x="128" y="191"/>
                </a:cubicBezTo>
                <a:cubicBezTo>
                  <a:pt x="121" y="196"/>
                  <a:pt x="97" y="218"/>
                  <a:pt x="86" y="197"/>
                </a:cubicBezTo>
                <a:cubicBezTo>
                  <a:pt x="79" y="182"/>
                  <a:pt x="126" y="164"/>
                  <a:pt x="134" y="161"/>
                </a:cubicBezTo>
                <a:cubicBezTo>
                  <a:pt x="130" y="155"/>
                  <a:pt x="128" y="147"/>
                  <a:pt x="122" y="143"/>
                </a:cubicBezTo>
                <a:cubicBezTo>
                  <a:pt x="101" y="129"/>
                  <a:pt x="83" y="147"/>
                  <a:pt x="116" y="125"/>
                </a:cubicBezTo>
                <a:cubicBezTo>
                  <a:pt x="104" y="75"/>
                  <a:pt x="107" y="122"/>
                  <a:pt x="128" y="89"/>
                </a:cubicBezTo>
                <a:cubicBezTo>
                  <a:pt x="135" y="78"/>
                  <a:pt x="152" y="49"/>
                  <a:pt x="140" y="53"/>
                </a:cubicBezTo>
                <a:cubicBezTo>
                  <a:pt x="128" y="57"/>
                  <a:pt x="116" y="61"/>
                  <a:pt x="104" y="65"/>
                </a:cubicBezTo>
                <a:cubicBezTo>
                  <a:pt x="98" y="67"/>
                  <a:pt x="86" y="71"/>
                  <a:pt x="86" y="71"/>
                </a:cubicBezTo>
                <a:cubicBezTo>
                  <a:pt x="80" y="69"/>
                  <a:pt x="73" y="69"/>
                  <a:pt x="68" y="65"/>
                </a:cubicBezTo>
                <a:cubicBezTo>
                  <a:pt x="62" y="60"/>
                  <a:pt x="63" y="47"/>
                  <a:pt x="56" y="47"/>
                </a:cubicBezTo>
                <a:cubicBezTo>
                  <a:pt x="49" y="47"/>
                  <a:pt x="49" y="60"/>
                  <a:pt x="44" y="65"/>
                </a:cubicBezTo>
                <a:cubicBezTo>
                  <a:pt x="39" y="70"/>
                  <a:pt x="32" y="73"/>
                  <a:pt x="26" y="77"/>
                </a:cubicBezTo>
                <a:cubicBezTo>
                  <a:pt x="15" y="109"/>
                  <a:pt x="0" y="124"/>
                  <a:pt x="38" y="137"/>
                </a:cubicBezTo>
                <a:cubicBezTo>
                  <a:pt x="68" y="127"/>
                  <a:pt x="54" y="137"/>
                  <a:pt x="68" y="95"/>
                </a:cubicBezTo>
                <a:cubicBezTo>
                  <a:pt x="70" y="89"/>
                  <a:pt x="74" y="77"/>
                  <a:pt x="74" y="77"/>
                </a:cubicBezTo>
                <a:cubicBezTo>
                  <a:pt x="67" y="56"/>
                  <a:pt x="64" y="63"/>
                  <a:pt x="74" y="53"/>
                </a:cubicBezTo>
                <a:cubicBezTo>
                  <a:pt x="88" y="51"/>
                  <a:pt x="116" y="33"/>
                  <a:pt x="116" y="47"/>
                </a:cubicBezTo>
                <a:cubicBezTo>
                  <a:pt x="116" y="62"/>
                  <a:pt x="85" y="54"/>
                  <a:pt x="74" y="65"/>
                </a:cubicBezTo>
                <a:cubicBezTo>
                  <a:pt x="70" y="69"/>
                  <a:pt x="80" y="83"/>
                  <a:pt x="80" y="83"/>
                </a:cubicBezTo>
                <a:cubicBezTo>
                  <a:pt x="163" y="0"/>
                  <a:pt x="107" y="66"/>
                  <a:pt x="86" y="59"/>
                </a:cubicBezTo>
                <a:cubicBezTo>
                  <a:pt x="79" y="57"/>
                  <a:pt x="94" y="47"/>
                  <a:pt x="98" y="41"/>
                </a:cubicBezTo>
                <a:cubicBezTo>
                  <a:pt x="119" y="48"/>
                  <a:pt x="146" y="49"/>
                  <a:pt x="146" y="77"/>
                </a:cubicBezTo>
              </a:path>
            </a:pathLst>
          </a:custGeom>
          <a:solidFill>
            <a:srgbClr val="FF0000">
              <a:alpha val="50195"/>
            </a:srgbClr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61" name="Text Box 52"/>
          <p:cNvSpPr txBox="1">
            <a:spLocks noChangeArrowheads="1"/>
          </p:cNvSpPr>
          <p:nvPr/>
        </p:nvSpPr>
        <p:spPr bwMode="auto">
          <a:xfrm>
            <a:off x="2533649" y="1575833"/>
            <a:ext cx="354014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rPr>
              <a:t>3</a:t>
            </a:r>
          </a:p>
        </p:txBody>
      </p:sp>
      <p:sp>
        <p:nvSpPr>
          <p:cNvPr id="38962" name="Text Box 53"/>
          <p:cNvSpPr txBox="1">
            <a:spLocks noChangeArrowheads="1"/>
          </p:cNvSpPr>
          <p:nvPr/>
        </p:nvSpPr>
        <p:spPr bwMode="auto">
          <a:xfrm>
            <a:off x="2386012" y="2358715"/>
            <a:ext cx="561975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4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38963" name="Text Box 54"/>
          <p:cNvSpPr txBox="1">
            <a:spLocks noChangeArrowheads="1"/>
          </p:cNvSpPr>
          <p:nvPr/>
        </p:nvSpPr>
        <p:spPr bwMode="auto">
          <a:xfrm>
            <a:off x="2476499" y="2164486"/>
            <a:ext cx="539751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b="1" dirty="0">
                <a:solidFill>
                  <a:schemeClr val="tx1"/>
                </a:solidFill>
                <a:latin typeface="Arial" panose="020B0604020202020204" pitchFamily="34" charset="0"/>
              </a:rPr>
              <a:t> </a:t>
            </a: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 5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147511" name="Text Box 55"/>
          <p:cNvSpPr txBox="1">
            <a:spLocks noChangeArrowheads="1"/>
          </p:cNvSpPr>
          <p:nvPr/>
        </p:nvSpPr>
        <p:spPr bwMode="auto">
          <a:xfrm>
            <a:off x="1981200" y="4848226"/>
            <a:ext cx="82296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en-US" altLang="en-US" sz="2800" b="1">
                <a:solidFill>
                  <a:srgbClr val="CD7C1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altLang="en-US" sz="2800" b="1">
                <a:solidFill>
                  <a:srgbClr val="CD7C1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anose="020B0604030504040204" pitchFamily="34" charset="0"/>
              </a:rPr>
              <a:t>States and Empires in 1237 CE</a:t>
            </a:r>
          </a:p>
        </p:txBody>
      </p:sp>
      <p:sp>
        <p:nvSpPr>
          <p:cNvPr id="38965" name="Text Box 56"/>
          <p:cNvSpPr txBox="1">
            <a:spLocks noChangeArrowheads="1"/>
          </p:cNvSpPr>
          <p:nvPr/>
        </p:nvSpPr>
        <p:spPr bwMode="auto">
          <a:xfrm>
            <a:off x="6934200" y="3352800"/>
            <a:ext cx="354584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rgbClr val="CC9900"/>
                </a:solidFill>
                <a:latin typeface="Verdana" panose="020B060403050404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rgbClr val="CC9900"/>
                </a:solidFill>
                <a:latin typeface="Verdana" panose="020B060403050404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rgbClr val="CC9900"/>
                </a:solidFill>
                <a:latin typeface="Verdana" panose="020B060403050404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rgbClr val="CC9900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21</a:t>
            </a:r>
            <a:endParaRPr lang="en-US" altLang="en-US" sz="12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38450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5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75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7511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4068</TotalTime>
  <Words>157</Words>
  <Application>Microsoft Office PowerPoint</Application>
  <PresentationFormat>Widescreen</PresentationFormat>
  <Paragraphs>104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Verdana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Elaina Barroso</dc:creator>
  <cp:lastModifiedBy>Elaina Barroso</cp:lastModifiedBy>
  <cp:revision>3</cp:revision>
  <cp:lastPrinted>2017-05-19T20:09:14Z</cp:lastPrinted>
  <dcterms:created xsi:type="dcterms:W3CDTF">2017-05-19T20:07:39Z</dcterms:created>
  <dcterms:modified xsi:type="dcterms:W3CDTF">2017-05-22T15:56:30Z</dcterms:modified>
</cp:coreProperties>
</file>

<file path=docProps/thumbnail.jpeg>
</file>